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0" r:id="rId4"/>
    <p:sldId id="265" r:id="rId5"/>
    <p:sldId id="263" r:id="rId6"/>
    <p:sldId id="266" r:id="rId7"/>
    <p:sldId id="269" r:id="rId8"/>
    <p:sldId id="268" r:id="rId9"/>
    <p:sldId id="257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6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96" d="100"/>
          <a:sy n="96" d="100"/>
        </p:scale>
        <p:origin x="-3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AE7C1-7055-4E56-848B-4C4FCE667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6E92C4-F5EB-4A7D-8885-8FE49F84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F3197-41B3-460E-9CCD-3A8F5C88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012FC-A1C3-471F-8583-72E357FB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C53B8-3550-4076-81CE-D8C0EB4A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EA9CB-C8D9-4752-98F3-E4872289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2F9B5-31E0-4131-B35F-77B260AC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936C-8929-4041-A150-A33C552E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1E88E-A60A-41E2-8851-AF547AD7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B5442-4619-4BF0-9CC5-E9627FA6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0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421A01-A574-48CE-BA71-01035CAB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AB94F2-A860-4BB7-81AF-245B13C5D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48685-06E2-4058-931D-31F9E148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71F04-E6B1-4039-928E-2B4E9FE4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586C-FC88-4361-BAE3-943EE367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0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0DA0-AC85-4375-A147-92A220FA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35692-7054-4CE1-86CB-1A47486D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36872-750A-4735-8679-AEF7B5CF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24FF8-DADA-4793-8C15-DC6F0B24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6D85D-0430-4D35-8A06-1BD9D072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2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3EAF1-52C3-4445-B9EC-962F699B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FDBC6F-3641-4C75-9B95-812FAB0DB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EF1DF-E9B2-422A-A4F9-97CC166B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CBC79D-8A17-49B9-83F3-0AE8472C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3B9B0-94A4-428E-AC14-DBBD2F8E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90C7-B219-4A29-AC85-2876A1ED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2CF0-B848-4DD3-99B6-3CCB25FF3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5FB77-3B4E-473B-B351-7598693C3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32D86-1BCC-43A8-B710-EB6031FE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B0C6D-AF66-4C21-BBF4-00E85B7D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AE3498-4768-485C-A6FF-942981CA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1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4F8CF-6388-415C-BEBA-07C92616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58057-1FA2-4422-A90C-CADDEE10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5E1E2A-1E2B-4C6B-B30A-143F6314A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017E82-3254-4C36-B61C-91B022789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7891FB-B329-48CE-93D7-6E14899A8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79D550-44EB-425C-A6F8-F5926BA8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E28A32-9410-49C2-9FEC-500BC406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BD360-2ED4-44E8-B0D2-DA93A9A9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0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E78A0-8B4F-41AE-A0C7-A3AC20E9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133D6D-7E5F-46D7-8954-3416E6D1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3AE60F-2EB7-4022-A36D-1123EC40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801194-3CB7-4FEC-894E-3581F732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0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7614-F370-4A34-960C-E38A7A8B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45E656-B457-4788-9453-60DC2D55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73F28-342B-4460-A2E8-748631FC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1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CA0F-45DB-48C7-A475-5C47D98D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0960D-E6A2-4608-81CD-F2912A97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58BD9D-98D3-438D-A627-94FF61298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D15F7C-10D1-4CC2-B996-FB033735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5E499D-A32F-4588-98AA-BC8B5179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6BBAF9-006C-40AD-AA89-21ABC993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66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7B874-C1BC-4397-9D4A-B90F8DB0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A2C048-3D9C-4770-A2C2-A0A49AEAC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310D5-68E6-486E-9608-25E4EAC6C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7ECE9F-36DB-4D05-958C-41E73AEC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7D3183-F0D8-4D95-AF24-9BE67C97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02E02D-6DBD-4520-9187-16B8EEC3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53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4D326A-C4CD-41C7-AEAC-22A50B93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CA42B0-43E4-4F96-9BA7-684F24BE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1DE6D-83E0-45FC-A77D-579C3B7AB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C5EEC-4CFE-42D7-87B8-497A38EB01CE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65139-5D53-4B6C-B191-FD2FB5BA4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05622-14F3-4F40-AC65-D02B3577E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6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9D69A8-5206-454A-AFEF-FE72D7E7AA24}"/>
              </a:ext>
            </a:extLst>
          </p:cNvPr>
          <p:cNvSpPr/>
          <p:nvPr/>
        </p:nvSpPr>
        <p:spPr>
          <a:xfrm>
            <a:off x="1972269" y="247969"/>
            <a:ext cx="4074031" cy="228002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B6C056-B7BF-422E-ABC6-B71806849468}"/>
              </a:ext>
            </a:extLst>
          </p:cNvPr>
          <p:cNvSpPr/>
          <p:nvPr/>
        </p:nvSpPr>
        <p:spPr>
          <a:xfrm>
            <a:off x="1972269" y="2443630"/>
            <a:ext cx="4074031" cy="84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852F95-0CFB-4F2B-AE73-3919CC0120E9}"/>
              </a:ext>
            </a:extLst>
          </p:cNvPr>
          <p:cNvSpPr/>
          <p:nvPr/>
        </p:nvSpPr>
        <p:spPr>
          <a:xfrm>
            <a:off x="5849261" y="1992946"/>
            <a:ext cx="197039" cy="4506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6ACE3EB-C605-42DB-92CF-6D0ABCFCB536}"/>
              </a:ext>
            </a:extLst>
          </p:cNvPr>
          <p:cNvSpPr/>
          <p:nvPr/>
        </p:nvSpPr>
        <p:spPr>
          <a:xfrm>
            <a:off x="5865563" y="2206508"/>
            <a:ext cx="34021" cy="34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D42928-049E-4786-8FEC-6C3978657564}"/>
              </a:ext>
            </a:extLst>
          </p:cNvPr>
          <p:cNvSpPr/>
          <p:nvPr/>
        </p:nvSpPr>
        <p:spPr>
          <a:xfrm>
            <a:off x="4759876" y="247969"/>
            <a:ext cx="329580" cy="3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574081-6BB7-41E5-9664-899B182DEEE9}"/>
              </a:ext>
            </a:extLst>
          </p:cNvPr>
          <p:cNvSpPr/>
          <p:nvPr/>
        </p:nvSpPr>
        <p:spPr>
          <a:xfrm>
            <a:off x="4843511" y="290529"/>
            <a:ext cx="162309" cy="843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33F12C-9E4D-46DC-B67F-60F9FAFA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52" t="44256" r="46008" b="20107"/>
          <a:stretch/>
        </p:blipFill>
        <p:spPr>
          <a:xfrm rot="195741">
            <a:off x="4832919" y="358034"/>
            <a:ext cx="102338" cy="2718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30A89E-EA9C-4F9F-BB51-ACFBE2AD927F}"/>
              </a:ext>
            </a:extLst>
          </p:cNvPr>
          <p:cNvSpPr/>
          <p:nvPr/>
        </p:nvSpPr>
        <p:spPr>
          <a:xfrm>
            <a:off x="3322429" y="258504"/>
            <a:ext cx="2475239" cy="14929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FEA05-C954-47F3-B91A-6D7756A18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176"/>
          <a:stretch/>
        </p:blipFill>
        <p:spPr>
          <a:xfrm rot="1651483">
            <a:off x="3937480" y="1332285"/>
            <a:ext cx="311474" cy="43423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911FB478-7834-46C4-AFD9-F7DDC175E100}"/>
              </a:ext>
            </a:extLst>
          </p:cNvPr>
          <p:cNvSpPr>
            <a:spLocks noChangeAspect="1"/>
          </p:cNvSpPr>
          <p:nvPr/>
        </p:nvSpPr>
        <p:spPr>
          <a:xfrm>
            <a:off x="3259209" y="678084"/>
            <a:ext cx="1625165" cy="174264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98605F9-47FE-416E-810C-F5846C856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19" b="93680" l="9779" r="89668">
                        <a14:foregroundMark x1="25646" y1="9108" x2="26199" y2="13011"/>
                        <a14:foregroundMark x1="24908" y1="6691" x2="24354" y2="5204"/>
                        <a14:foregroundMark x1="29151" y1="17844" x2="35240" y2="55762"/>
                        <a14:foregroundMark x1="27306" y1="14312" x2="50738" y2="57435"/>
                        <a14:foregroundMark x1="45203" y1="36059" x2="58118" y2="58736"/>
                        <a14:foregroundMark x1="58118" y1="58736" x2="58856" y2="59294"/>
                        <a14:foregroundMark x1="30812" y1="67100" x2="36531" y2="58922"/>
                        <a14:foregroundMark x1="36531" y1="58922" x2="45203" y2="53532"/>
                        <a14:foregroundMark x1="45203" y1="59665" x2="46310" y2="70632"/>
                        <a14:foregroundMark x1="46310" y1="70632" x2="49815" y2="77881"/>
                        <a14:foregroundMark x1="50185" y1="64870" x2="55535" y2="84944"/>
                        <a14:foregroundMark x1="56888" y1="93539" x2="57211" y2="93492"/>
                        <a14:foregroundMark x1="55904" y1="93680" x2="56549" y2="93587"/>
                        <a14:backgroundMark x1="57749" y1="94424" x2="60148" y2="94052"/>
                        <a14:backgroundMark x1="58118" y1="94052" x2="57565" y2="94052"/>
                        <a14:backgroundMark x1="58856" y1="94052" x2="58856" y2="94052"/>
                        <a14:backgroundMark x1="59779" y1="93309" x2="58487" y2="94052"/>
                        <a14:backgroundMark x1="57565" y1="94610" x2="57196" y2="94610"/>
                        <a14:backgroundMark x1="56827" y1="94052" x2="60148" y2="94610"/>
                        <a14:backgroundMark x1="56827" y1="94052" x2="56827" y2="94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665" y="376051"/>
            <a:ext cx="97609" cy="1038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06ACBA-00DB-481A-922D-FEAFA24AEA94}"/>
              </a:ext>
            </a:extLst>
          </p:cNvPr>
          <p:cNvSpPr/>
          <p:nvPr/>
        </p:nvSpPr>
        <p:spPr>
          <a:xfrm>
            <a:off x="4843510" y="284864"/>
            <a:ext cx="162309" cy="42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9B6AF1-F571-4876-93A5-D294AFA9F068}"/>
              </a:ext>
            </a:extLst>
          </p:cNvPr>
          <p:cNvSpPr/>
          <p:nvPr/>
        </p:nvSpPr>
        <p:spPr>
          <a:xfrm>
            <a:off x="3102178" y="1792023"/>
            <a:ext cx="2029608" cy="10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FCC530-8838-E5C3-3448-16DCDF8DEA77}"/>
              </a:ext>
            </a:extLst>
          </p:cNvPr>
          <p:cNvGrpSpPr/>
          <p:nvPr/>
        </p:nvGrpSpPr>
        <p:grpSpPr>
          <a:xfrm>
            <a:off x="3245077" y="1806704"/>
            <a:ext cx="155566" cy="639936"/>
            <a:chOff x="3245077" y="1806704"/>
            <a:chExt cx="155566" cy="6399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60B9E46-5456-4330-906F-34D316D2280E}"/>
                </a:ext>
              </a:extLst>
            </p:cNvPr>
            <p:cNvSpPr/>
            <p:nvPr/>
          </p:nvSpPr>
          <p:spPr>
            <a:xfrm>
              <a:off x="3245941" y="1806704"/>
              <a:ext cx="16372" cy="6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65DADB-1DF6-4F8A-BEA7-75FFC1251274}"/>
                </a:ext>
              </a:extLst>
            </p:cNvPr>
            <p:cNvSpPr/>
            <p:nvPr/>
          </p:nvSpPr>
          <p:spPr>
            <a:xfrm>
              <a:off x="3384271" y="1813826"/>
              <a:ext cx="16372" cy="6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BA23D-916C-4254-BE97-DD957BF69E5B}"/>
                </a:ext>
              </a:extLst>
            </p:cNvPr>
            <p:cNvSpPr/>
            <p:nvPr/>
          </p:nvSpPr>
          <p:spPr>
            <a:xfrm rot="5400000">
              <a:off x="3314514" y="2293455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83A0CF1-2952-4A4F-9D60-666E5D81C09F}"/>
                </a:ext>
              </a:extLst>
            </p:cNvPr>
            <p:cNvSpPr/>
            <p:nvPr/>
          </p:nvSpPr>
          <p:spPr>
            <a:xfrm rot="5400000">
              <a:off x="3314514" y="2211853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6168864-AF9A-4C72-9C86-952B14EB2291}"/>
                </a:ext>
              </a:extLst>
            </p:cNvPr>
            <p:cNvSpPr/>
            <p:nvPr/>
          </p:nvSpPr>
          <p:spPr>
            <a:xfrm rot="5400000">
              <a:off x="3314513" y="2133817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FE42818-001B-4360-B823-EFFB7BB0FB8D}"/>
                </a:ext>
              </a:extLst>
            </p:cNvPr>
            <p:cNvSpPr/>
            <p:nvPr/>
          </p:nvSpPr>
          <p:spPr>
            <a:xfrm rot="5400000">
              <a:off x="3314513" y="2052216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A0EB2EC-82B6-461B-AE4D-B3575FB0A0A6}"/>
                </a:ext>
              </a:extLst>
            </p:cNvPr>
            <p:cNvSpPr/>
            <p:nvPr/>
          </p:nvSpPr>
          <p:spPr>
            <a:xfrm rot="5400000">
              <a:off x="3313651" y="1974180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F596061-5F21-4254-ACF1-D63DB723B47C}"/>
                </a:ext>
              </a:extLst>
            </p:cNvPr>
            <p:cNvSpPr/>
            <p:nvPr/>
          </p:nvSpPr>
          <p:spPr>
            <a:xfrm rot="5400000">
              <a:off x="3313651" y="1892578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86EA48E-E1C4-40DF-B448-FF2C9DB118A4}"/>
              </a:ext>
            </a:extLst>
          </p:cNvPr>
          <p:cNvSpPr/>
          <p:nvPr/>
        </p:nvSpPr>
        <p:spPr>
          <a:xfrm>
            <a:off x="6145699" y="247969"/>
            <a:ext cx="4074031" cy="228002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CB921F-65BB-4FED-A9A6-08761E0EC4C2}"/>
              </a:ext>
            </a:extLst>
          </p:cNvPr>
          <p:cNvSpPr/>
          <p:nvPr/>
        </p:nvSpPr>
        <p:spPr>
          <a:xfrm>
            <a:off x="6145699" y="2443630"/>
            <a:ext cx="4074031" cy="84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E071B6-0BC3-43AB-9E01-70DA4FE3887F}"/>
              </a:ext>
            </a:extLst>
          </p:cNvPr>
          <p:cNvSpPr/>
          <p:nvPr/>
        </p:nvSpPr>
        <p:spPr>
          <a:xfrm>
            <a:off x="6145699" y="1992946"/>
            <a:ext cx="197039" cy="4506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312DB53-1D28-4A5F-9500-4F92413D2984}"/>
              </a:ext>
            </a:extLst>
          </p:cNvPr>
          <p:cNvSpPr/>
          <p:nvPr/>
        </p:nvSpPr>
        <p:spPr>
          <a:xfrm>
            <a:off x="6162001" y="2206508"/>
            <a:ext cx="34021" cy="34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D6860C85-2382-4D0D-A048-9E10F06DC2B2}"/>
              </a:ext>
            </a:extLst>
          </p:cNvPr>
          <p:cNvSpPr/>
          <p:nvPr/>
        </p:nvSpPr>
        <p:spPr>
          <a:xfrm>
            <a:off x="6065376" y="2184590"/>
            <a:ext cx="64021" cy="78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21BB48-7BCB-4C94-AA1A-23D92BDDC6F6}"/>
              </a:ext>
            </a:extLst>
          </p:cNvPr>
          <p:cNvSpPr/>
          <p:nvPr/>
        </p:nvSpPr>
        <p:spPr>
          <a:xfrm>
            <a:off x="2251786" y="2690206"/>
            <a:ext cx="5760000" cy="32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4F9D9D-BC82-4551-8C70-A6A9F430002E}"/>
              </a:ext>
            </a:extLst>
          </p:cNvPr>
          <p:cNvSpPr/>
          <p:nvPr/>
        </p:nvSpPr>
        <p:spPr>
          <a:xfrm>
            <a:off x="4884088" y="5354206"/>
            <a:ext cx="324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00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0B156-D2C8-89B6-7DF2-8D67395D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D9454B-927E-EE98-86E4-3A3D742B7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목표</a:t>
            </a:r>
            <a:endParaRPr lang="en-US" altLang="ko-KR" dirty="0"/>
          </a:p>
          <a:p>
            <a:pPr lvl="1"/>
            <a:r>
              <a:rPr lang="ko-KR" altLang="en-US" dirty="0"/>
              <a:t>소녀가 고난</a:t>
            </a:r>
            <a:r>
              <a:rPr lang="en-US" altLang="ko-KR" dirty="0"/>
              <a:t>(</a:t>
            </a:r>
            <a:r>
              <a:rPr lang="ko-KR" altLang="en-US" dirty="0"/>
              <a:t>퍼즐</a:t>
            </a:r>
            <a:r>
              <a:rPr lang="en-US" altLang="ko-KR" dirty="0"/>
              <a:t>)</a:t>
            </a:r>
            <a:r>
              <a:rPr lang="ko-KR" altLang="en-US" dirty="0"/>
              <a:t>을 극복하고 앞으로 </a:t>
            </a:r>
            <a:r>
              <a:rPr lang="ko-KR" altLang="en-US" dirty="0" err="1"/>
              <a:t>나아가는걸</a:t>
            </a:r>
            <a:r>
              <a:rPr lang="ko-KR" altLang="en-US" dirty="0"/>
              <a:t> 보여준다</a:t>
            </a:r>
            <a:endParaRPr lang="en-US" altLang="ko-KR" dirty="0"/>
          </a:p>
          <a:p>
            <a:pPr lvl="2"/>
            <a:r>
              <a:rPr lang="ko-KR" altLang="en-US" dirty="0"/>
              <a:t>퍼즐을 풀고 스테이지를 넘어가며 엔딩에 도달한다</a:t>
            </a:r>
            <a:endParaRPr lang="en-US" altLang="ko-KR" dirty="0"/>
          </a:p>
          <a:p>
            <a:r>
              <a:rPr lang="ko-KR" altLang="en-US" dirty="0"/>
              <a:t>스테이지 목표</a:t>
            </a:r>
            <a:endParaRPr lang="en-US" altLang="ko-KR" dirty="0"/>
          </a:p>
          <a:p>
            <a:pPr lvl="1"/>
            <a:r>
              <a:rPr lang="ko-KR" altLang="en-US" dirty="0"/>
              <a:t>퍼즐을 풀고 출구 지점에 도달</a:t>
            </a:r>
            <a:endParaRPr lang="en-US" altLang="ko-KR" dirty="0"/>
          </a:p>
          <a:p>
            <a:pPr lvl="2"/>
            <a:r>
              <a:rPr lang="ko-KR" altLang="en-US" dirty="0"/>
              <a:t>퍼즐은 간단</a:t>
            </a:r>
            <a:endParaRPr lang="en-US" altLang="ko-KR" dirty="0"/>
          </a:p>
          <a:p>
            <a:pPr lvl="2"/>
            <a:r>
              <a:rPr lang="ko-KR" altLang="en-US" dirty="0"/>
              <a:t>장애물을 피해 움직여서 스위치를 누른다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4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7FC4-FC65-81D2-606F-46477B8F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스위치의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D4DDE-1D47-EE55-7A20-4DB676D2E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열쇠</a:t>
            </a:r>
            <a:endParaRPr lang="en-US" altLang="ko-KR" dirty="0"/>
          </a:p>
          <a:p>
            <a:pPr lvl="1"/>
            <a:r>
              <a:rPr lang="ko-KR" altLang="en-US" dirty="0"/>
              <a:t>아이템 습득 후 소녀가 장착 상태에서 문과 상호작용</a:t>
            </a:r>
            <a:endParaRPr lang="en-US" altLang="ko-KR" dirty="0"/>
          </a:p>
          <a:p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ko-KR" altLang="en-US" dirty="0"/>
              <a:t>소녀가 직접 접근한 뒤 상호작용</a:t>
            </a:r>
            <a:endParaRPr lang="en-US" altLang="ko-KR" dirty="0"/>
          </a:p>
          <a:p>
            <a:pPr lvl="1"/>
            <a:r>
              <a:rPr lang="ko-KR" altLang="en-US" dirty="0"/>
              <a:t>물고기가 직접 접근한 뒤 상호작용</a:t>
            </a:r>
            <a:endParaRPr lang="en-US" altLang="ko-KR" dirty="0"/>
          </a:p>
          <a:p>
            <a:r>
              <a:rPr lang="ko-KR" altLang="en-US" dirty="0"/>
              <a:t>오브젝트 버튼</a:t>
            </a:r>
            <a:endParaRPr lang="en-US" altLang="ko-KR" dirty="0"/>
          </a:p>
          <a:p>
            <a:pPr lvl="1"/>
            <a:r>
              <a:rPr lang="ko-KR" altLang="en-US" dirty="0"/>
              <a:t>돌 오브젝트를 버튼 위에 배치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34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7FC4-FC65-81D2-606F-46477B8F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1" y="406690"/>
            <a:ext cx="5257800" cy="1325563"/>
          </a:xfrm>
        </p:spPr>
        <p:txBody>
          <a:bodyPr/>
          <a:lstStyle/>
          <a:p>
            <a:r>
              <a:rPr lang="ko-KR" altLang="en-US" dirty="0"/>
              <a:t>장애물</a:t>
            </a:r>
            <a:r>
              <a:rPr lang="en-US" altLang="ko-KR" dirty="0"/>
              <a:t>(</a:t>
            </a:r>
            <a:r>
              <a:rPr lang="ko-KR" altLang="en-US" dirty="0"/>
              <a:t>함정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D4DDE-1D47-EE55-7A20-4DB676D2E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1" y="1867190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성게</a:t>
            </a:r>
            <a:endParaRPr lang="en-US" altLang="ko-KR" dirty="0"/>
          </a:p>
          <a:p>
            <a:pPr lvl="1"/>
            <a:r>
              <a:rPr lang="ko-KR" altLang="en-US" dirty="0"/>
              <a:t>위치 고정</a:t>
            </a:r>
            <a:endParaRPr lang="en-US" altLang="ko-KR" dirty="0"/>
          </a:p>
          <a:p>
            <a:pPr lvl="1"/>
            <a:r>
              <a:rPr lang="ko-KR" altLang="en-US" dirty="0"/>
              <a:t>소녀와 </a:t>
            </a:r>
            <a:r>
              <a:rPr lang="ko-KR" altLang="en-US" dirty="0" err="1"/>
              <a:t>충돌시</a:t>
            </a:r>
            <a:r>
              <a:rPr lang="ko-KR" altLang="en-US" dirty="0"/>
              <a:t> 소녀에게 데미지</a:t>
            </a:r>
            <a:endParaRPr lang="en-US" altLang="ko-KR" dirty="0"/>
          </a:p>
          <a:p>
            <a:pPr lvl="1"/>
            <a:r>
              <a:rPr lang="ko-KR" altLang="en-US" dirty="0"/>
              <a:t>데미지 </a:t>
            </a:r>
            <a:r>
              <a:rPr lang="en-US" altLang="ko-KR" dirty="0"/>
              <a:t>3</a:t>
            </a:r>
            <a:r>
              <a:rPr lang="ko-KR" altLang="en-US" dirty="0"/>
              <a:t>회 </a:t>
            </a:r>
            <a:r>
              <a:rPr lang="ko-KR" altLang="en-US" dirty="0" err="1"/>
              <a:t>누적시</a:t>
            </a:r>
            <a:r>
              <a:rPr lang="ko-KR" altLang="en-US" dirty="0"/>
              <a:t> 스테이지 시작으로 복귀</a:t>
            </a:r>
            <a:endParaRPr lang="en-US" altLang="ko-KR" dirty="0"/>
          </a:p>
          <a:p>
            <a:r>
              <a:rPr lang="ko-KR" altLang="en-US" dirty="0"/>
              <a:t>상어</a:t>
            </a:r>
            <a:endParaRPr lang="en-US" altLang="ko-KR" dirty="0"/>
          </a:p>
          <a:p>
            <a:pPr lvl="1"/>
            <a:r>
              <a:rPr lang="ko-KR" altLang="en-US" dirty="0"/>
              <a:t>정해진 구역을 왕복 이동</a:t>
            </a:r>
            <a:endParaRPr lang="en-US" altLang="ko-KR" dirty="0"/>
          </a:p>
          <a:p>
            <a:pPr lvl="1"/>
            <a:r>
              <a:rPr lang="ko-KR" altLang="en-US" dirty="0"/>
              <a:t>소녀와 </a:t>
            </a:r>
            <a:r>
              <a:rPr lang="ko-KR" altLang="en-US" dirty="0" err="1"/>
              <a:t>충돌시</a:t>
            </a:r>
            <a:r>
              <a:rPr lang="ko-KR" altLang="en-US" dirty="0"/>
              <a:t> 소녀에게 데미지</a:t>
            </a:r>
            <a:endParaRPr lang="en-US" altLang="ko-KR" dirty="0"/>
          </a:p>
          <a:p>
            <a:pPr lvl="1"/>
            <a:r>
              <a:rPr lang="ko-KR" altLang="en-US" dirty="0"/>
              <a:t>데미지 </a:t>
            </a:r>
            <a:r>
              <a:rPr lang="en-US" altLang="ko-KR" dirty="0"/>
              <a:t>3</a:t>
            </a:r>
            <a:r>
              <a:rPr lang="ko-KR" altLang="en-US" dirty="0"/>
              <a:t>회 </a:t>
            </a:r>
            <a:r>
              <a:rPr lang="ko-KR" altLang="en-US" dirty="0" err="1"/>
              <a:t>누적시</a:t>
            </a:r>
            <a:r>
              <a:rPr lang="ko-KR" altLang="en-US" dirty="0"/>
              <a:t> 스테이지 시작으로 복귀</a:t>
            </a:r>
            <a:endParaRPr lang="en-US" altLang="ko-KR" dirty="0"/>
          </a:p>
          <a:p>
            <a:pPr lvl="1"/>
            <a:r>
              <a:rPr lang="ko-KR" altLang="en-US" dirty="0"/>
              <a:t>건전지 아이템을 사용하여 작동 정지</a:t>
            </a:r>
            <a:endParaRPr lang="en-US" altLang="ko-KR" dirty="0"/>
          </a:p>
          <a:p>
            <a:r>
              <a:rPr lang="ko-KR" altLang="en-US" dirty="0"/>
              <a:t>바위</a:t>
            </a:r>
            <a:endParaRPr lang="en-US" altLang="ko-KR" dirty="0"/>
          </a:p>
          <a:p>
            <a:pPr lvl="1"/>
            <a:r>
              <a:rPr lang="ko-KR" altLang="en-US" dirty="0"/>
              <a:t>위치 고정</a:t>
            </a:r>
            <a:endParaRPr lang="en-US" altLang="ko-KR" dirty="0"/>
          </a:p>
          <a:p>
            <a:pPr lvl="1"/>
            <a:r>
              <a:rPr lang="ko-KR" altLang="en-US" dirty="0"/>
              <a:t>소녀와 물고기 통과 불가</a:t>
            </a:r>
            <a:endParaRPr lang="en-US" altLang="ko-KR" dirty="0"/>
          </a:p>
          <a:p>
            <a:pPr lvl="1"/>
            <a:r>
              <a:rPr lang="ko-KR" altLang="en-US" dirty="0"/>
              <a:t>스위치 </a:t>
            </a:r>
            <a:r>
              <a:rPr lang="ko-KR" altLang="en-US" dirty="0" err="1"/>
              <a:t>작동시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FD72BF-9183-44AF-BCE3-85C7AE451A58}"/>
              </a:ext>
            </a:extLst>
          </p:cNvPr>
          <p:cNvSpPr/>
          <p:nvPr/>
        </p:nvSpPr>
        <p:spPr>
          <a:xfrm>
            <a:off x="7218215" y="1936461"/>
            <a:ext cx="41286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구덩이</a:t>
            </a:r>
            <a:endParaRPr lang="en-US" altLang="ko-KR" dirty="0"/>
          </a:p>
          <a:p>
            <a:pPr lvl="1"/>
            <a:r>
              <a:rPr lang="ko-KR" altLang="en-US" dirty="0"/>
              <a:t>소녀가 점프를 하여 회피</a:t>
            </a:r>
            <a:endParaRPr lang="en-US" altLang="ko-KR" dirty="0"/>
          </a:p>
          <a:p>
            <a:pPr lvl="1"/>
            <a:r>
              <a:rPr lang="ko-KR" altLang="en-US" dirty="0"/>
              <a:t>소녀가 빠지면 바닥으로 </a:t>
            </a:r>
            <a:r>
              <a:rPr lang="ko-KR" altLang="en-US" dirty="0" err="1"/>
              <a:t>내려감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7F565B4-7F52-4557-9368-7D38A4C6AEE2}"/>
              </a:ext>
            </a:extLst>
          </p:cNvPr>
          <p:cNvSpPr txBox="1">
            <a:spLocks/>
          </p:cNvSpPr>
          <p:nvPr/>
        </p:nvSpPr>
        <p:spPr>
          <a:xfrm>
            <a:off x="7813961" y="475961"/>
            <a:ext cx="2625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지형지물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84552F-87C7-45BB-9A96-1019139F58CD}"/>
              </a:ext>
            </a:extLst>
          </p:cNvPr>
          <p:cNvCxnSpPr>
            <a:cxnSpLocks/>
          </p:cNvCxnSpPr>
          <p:nvPr/>
        </p:nvCxnSpPr>
        <p:spPr>
          <a:xfrm>
            <a:off x="6553200" y="526472"/>
            <a:ext cx="0" cy="58050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7FC4-FC65-81D2-606F-46477B8F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D4DDE-1D47-EE55-7A20-4DB676D2E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모든 아이템 오브젝트에는 </a:t>
            </a:r>
            <a:r>
              <a:rPr lang="ko-KR" altLang="en-US" dirty="0" err="1"/>
              <a:t>밝은색</a:t>
            </a:r>
            <a:r>
              <a:rPr lang="ko-KR" altLang="en-US" dirty="0"/>
              <a:t> 테두리를 적용</a:t>
            </a:r>
            <a:endParaRPr lang="en-US" altLang="ko-KR" dirty="0"/>
          </a:p>
          <a:p>
            <a:r>
              <a:rPr lang="ko-KR" altLang="en-US" dirty="0" err="1"/>
              <a:t>획득시</a:t>
            </a:r>
            <a:r>
              <a:rPr lang="ko-KR" altLang="en-US" dirty="0"/>
              <a:t> 오브젝트 제거 후 아이템창에 아이콘 생성</a:t>
            </a:r>
            <a:endParaRPr lang="en-US" altLang="ko-KR" dirty="0"/>
          </a:p>
          <a:p>
            <a:r>
              <a:rPr lang="ko-KR" altLang="en-US" dirty="0"/>
              <a:t>열쇠</a:t>
            </a:r>
            <a:endParaRPr lang="en-US" altLang="ko-KR" dirty="0"/>
          </a:p>
          <a:p>
            <a:pPr lvl="1"/>
            <a:r>
              <a:rPr lang="ko-KR" altLang="en-US" dirty="0"/>
              <a:t>물고기가 상호작용으로 획득 가능</a:t>
            </a:r>
            <a:endParaRPr lang="en-US" altLang="ko-KR" dirty="0"/>
          </a:p>
          <a:p>
            <a:pPr lvl="1"/>
            <a:r>
              <a:rPr lang="ko-KR" altLang="en-US" dirty="0"/>
              <a:t>장착 상태에서 문이나 바위에 상호작용시 열쇠 아이템 제거 후 개방</a:t>
            </a:r>
            <a:endParaRPr lang="en-US" altLang="ko-KR" dirty="0"/>
          </a:p>
          <a:p>
            <a:r>
              <a:rPr lang="ko-KR" altLang="en-US" dirty="0"/>
              <a:t>일기</a:t>
            </a:r>
            <a:endParaRPr lang="en-US" altLang="ko-KR" dirty="0"/>
          </a:p>
          <a:p>
            <a:pPr lvl="1"/>
            <a:r>
              <a:rPr lang="ko-KR" altLang="en-US" dirty="0"/>
              <a:t>소녀가 상호작용으로 획득 가능</a:t>
            </a:r>
            <a:endParaRPr lang="en-US" altLang="ko-KR" dirty="0"/>
          </a:p>
          <a:p>
            <a:pPr lvl="1"/>
            <a:r>
              <a:rPr lang="ko-KR" altLang="en-US" dirty="0" err="1"/>
              <a:t>컷씬</a:t>
            </a:r>
            <a:r>
              <a:rPr lang="ko-KR" altLang="en-US" dirty="0"/>
              <a:t> 작동 트리거</a:t>
            </a:r>
            <a:endParaRPr lang="en-US" altLang="ko-KR" dirty="0"/>
          </a:p>
          <a:p>
            <a:r>
              <a:rPr lang="ko-KR" altLang="en-US" dirty="0"/>
              <a:t>돌</a:t>
            </a:r>
            <a:endParaRPr lang="en-US" altLang="ko-KR" dirty="0"/>
          </a:p>
          <a:p>
            <a:pPr lvl="1"/>
            <a:r>
              <a:rPr lang="ko-KR" altLang="en-US" dirty="0"/>
              <a:t>소녀가 상호작용으로 획득 가능</a:t>
            </a:r>
            <a:endParaRPr lang="en-US" altLang="ko-KR" dirty="0"/>
          </a:p>
          <a:p>
            <a:pPr lvl="1"/>
            <a:r>
              <a:rPr lang="ko-KR" altLang="en-US" dirty="0"/>
              <a:t>장착 상태에서 오브젝트 버튼에 상호작용시 돌 아이템 제거</a:t>
            </a:r>
            <a:r>
              <a:rPr lang="en-US" altLang="ko-KR" dirty="0"/>
              <a:t>, </a:t>
            </a:r>
            <a:r>
              <a:rPr lang="ko-KR" altLang="en-US" dirty="0"/>
              <a:t>오브젝트 버튼 위에 돌 오브젝트 생성 후 문 개방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310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21BB48-7BCB-4C94-AA1A-23D92BDDC6F6}"/>
              </a:ext>
            </a:extLst>
          </p:cNvPr>
          <p:cNvSpPr/>
          <p:nvPr/>
        </p:nvSpPr>
        <p:spPr>
          <a:xfrm>
            <a:off x="3216000" y="1809000"/>
            <a:ext cx="5760000" cy="32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4F9D9D-BC82-4551-8C70-A6A9F430002E}"/>
              </a:ext>
            </a:extLst>
          </p:cNvPr>
          <p:cNvSpPr/>
          <p:nvPr/>
        </p:nvSpPr>
        <p:spPr>
          <a:xfrm>
            <a:off x="5934000" y="3141000"/>
            <a:ext cx="324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2A99F2-2597-4BAC-BD67-81F06A6E4C8E}"/>
              </a:ext>
            </a:extLst>
          </p:cNvPr>
          <p:cNvSpPr/>
          <p:nvPr/>
        </p:nvSpPr>
        <p:spPr>
          <a:xfrm>
            <a:off x="4368000" y="1701000"/>
            <a:ext cx="3456000" cy="345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AB32F8-C7DC-44EF-BF00-E4374527B972}"/>
              </a:ext>
            </a:extLst>
          </p:cNvPr>
          <p:cNvSpPr/>
          <p:nvPr/>
        </p:nvSpPr>
        <p:spPr>
          <a:xfrm>
            <a:off x="3216000" y="82800"/>
            <a:ext cx="5760000" cy="32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9C1E8-D704-44A9-A1A3-7657856E123B}"/>
              </a:ext>
            </a:extLst>
          </p:cNvPr>
          <p:cNvSpPr/>
          <p:nvPr/>
        </p:nvSpPr>
        <p:spPr>
          <a:xfrm>
            <a:off x="336000" y="189000"/>
            <a:ext cx="11520000" cy="64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E715DF1A-3F62-43D5-BCB1-01BC952BEF03}"/>
              </a:ext>
            </a:extLst>
          </p:cNvPr>
          <p:cNvSpPr/>
          <p:nvPr/>
        </p:nvSpPr>
        <p:spPr>
          <a:xfrm>
            <a:off x="5575279" y="3196800"/>
            <a:ext cx="90000" cy="360000"/>
          </a:xfrm>
          <a:custGeom>
            <a:avLst/>
            <a:gdLst>
              <a:gd name="connsiteX0" fmla="*/ 0 w 162000"/>
              <a:gd name="connsiteY0" fmla="*/ 288000 h 288000"/>
              <a:gd name="connsiteX1" fmla="*/ 29019 w 162000"/>
              <a:gd name="connsiteY1" fmla="*/ 252170 h 288000"/>
              <a:gd name="connsiteX2" fmla="*/ 23725 w 162000"/>
              <a:gd name="connsiteY2" fmla="*/ 245824 h 288000"/>
              <a:gd name="connsiteX3" fmla="*/ 0 w 162000"/>
              <a:gd name="connsiteY3" fmla="*/ 144000 h 288000"/>
              <a:gd name="connsiteX4" fmla="*/ 81000 w 162000"/>
              <a:gd name="connsiteY4" fmla="*/ 0 h 288000"/>
              <a:gd name="connsiteX5" fmla="*/ 162000 w 162000"/>
              <a:gd name="connsiteY5" fmla="*/ 144000 h 288000"/>
              <a:gd name="connsiteX6" fmla="*/ 138276 w 162000"/>
              <a:gd name="connsiteY6" fmla="*/ 245824 h 288000"/>
              <a:gd name="connsiteX7" fmla="*/ 132981 w 162000"/>
              <a:gd name="connsiteY7" fmla="*/ 252170 h 288000"/>
              <a:gd name="connsiteX8" fmla="*/ 162000 w 162000"/>
              <a:gd name="connsiteY8" fmla="*/ 288000 h 288000"/>
              <a:gd name="connsiteX9" fmla="*/ 81000 w 162000"/>
              <a:gd name="connsiteY9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000" h="288000">
                <a:moveTo>
                  <a:pt x="0" y="288000"/>
                </a:moveTo>
                <a:lnTo>
                  <a:pt x="29019" y="252170"/>
                </a:lnTo>
                <a:lnTo>
                  <a:pt x="23725" y="245824"/>
                </a:lnTo>
                <a:cubicBezTo>
                  <a:pt x="9066" y="219765"/>
                  <a:pt x="0" y="183764"/>
                  <a:pt x="0" y="144000"/>
                </a:cubicBezTo>
                <a:cubicBezTo>
                  <a:pt x="0" y="64471"/>
                  <a:pt x="36265" y="0"/>
                  <a:pt x="81000" y="0"/>
                </a:cubicBezTo>
                <a:cubicBezTo>
                  <a:pt x="125735" y="0"/>
                  <a:pt x="162000" y="64471"/>
                  <a:pt x="162000" y="144000"/>
                </a:cubicBezTo>
                <a:cubicBezTo>
                  <a:pt x="162000" y="183764"/>
                  <a:pt x="152934" y="219765"/>
                  <a:pt x="138276" y="245824"/>
                </a:cubicBezTo>
                <a:lnTo>
                  <a:pt x="132981" y="252170"/>
                </a:lnTo>
                <a:lnTo>
                  <a:pt x="162000" y="288000"/>
                </a:lnTo>
                <a:lnTo>
                  <a:pt x="81000" y="28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BA4D41DB-B827-423C-835D-794A7A05C4A6}"/>
              </a:ext>
            </a:extLst>
          </p:cNvPr>
          <p:cNvSpPr/>
          <p:nvPr/>
        </p:nvSpPr>
        <p:spPr>
          <a:xfrm>
            <a:off x="6972375" y="2624268"/>
            <a:ext cx="47625" cy="714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BCF74413-9562-4F1E-BD87-4D92A46ED96C}"/>
              </a:ext>
            </a:extLst>
          </p:cNvPr>
          <p:cNvSpPr/>
          <p:nvPr/>
        </p:nvSpPr>
        <p:spPr>
          <a:xfrm rot="2700000">
            <a:off x="12318827" y="2833334"/>
            <a:ext cx="224216" cy="247321"/>
          </a:xfrm>
          <a:custGeom>
            <a:avLst/>
            <a:gdLst>
              <a:gd name="connsiteX0" fmla="*/ 48798 w 224216"/>
              <a:gd name="connsiteY0" fmla="*/ 0 h 247321"/>
              <a:gd name="connsiteX1" fmla="*/ 114280 w 224216"/>
              <a:gd name="connsiteY1" fmla="*/ 3306 h 247321"/>
              <a:gd name="connsiteX2" fmla="*/ 224216 w 224216"/>
              <a:gd name="connsiteY2" fmla="*/ 44770 h 247321"/>
              <a:gd name="connsiteX3" fmla="*/ 114280 w 224216"/>
              <a:gd name="connsiteY3" fmla="*/ 86234 h 247321"/>
              <a:gd name="connsiteX4" fmla="*/ 88981 w 224216"/>
              <a:gd name="connsiteY4" fmla="*/ 87511 h 247321"/>
              <a:gd name="connsiteX5" fmla="*/ 86464 w 224216"/>
              <a:gd name="connsiteY5" fmla="*/ 137385 h 247321"/>
              <a:gd name="connsiteX6" fmla="*/ 76820 w 224216"/>
              <a:gd name="connsiteY6" fmla="*/ 194601 h 247321"/>
              <a:gd name="connsiteX7" fmla="*/ 73878 w 224216"/>
              <a:gd name="connsiteY7" fmla="*/ 202534 h 247321"/>
              <a:gd name="connsiteX8" fmla="*/ 90000 w 224216"/>
              <a:gd name="connsiteY8" fmla="*/ 247321 h 247321"/>
              <a:gd name="connsiteX9" fmla="*/ 45000 w 224216"/>
              <a:gd name="connsiteY9" fmla="*/ 247321 h 247321"/>
              <a:gd name="connsiteX10" fmla="*/ 0 w 224216"/>
              <a:gd name="connsiteY10" fmla="*/ 247321 h 247321"/>
              <a:gd name="connsiteX11" fmla="*/ 16122 w 224216"/>
              <a:gd name="connsiteY11" fmla="*/ 202534 h 247321"/>
              <a:gd name="connsiteX12" fmla="*/ 13181 w 224216"/>
              <a:gd name="connsiteY12" fmla="*/ 194601 h 247321"/>
              <a:gd name="connsiteX13" fmla="*/ 0 w 224216"/>
              <a:gd name="connsiteY13" fmla="*/ 67321 h 247321"/>
              <a:gd name="connsiteX14" fmla="*/ 935 w 224216"/>
              <a:gd name="connsiteY14" fmla="*/ 48800 h 247321"/>
              <a:gd name="connsiteX15" fmla="*/ 48798 w 224216"/>
              <a:gd name="connsiteY15" fmla="*/ 48800 h 24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216" h="247321">
                <a:moveTo>
                  <a:pt x="48798" y="0"/>
                </a:moveTo>
                <a:lnTo>
                  <a:pt x="114280" y="3306"/>
                </a:lnTo>
                <a:cubicBezTo>
                  <a:pt x="178884" y="10138"/>
                  <a:pt x="224216" y="26130"/>
                  <a:pt x="224216" y="44770"/>
                </a:cubicBezTo>
                <a:cubicBezTo>
                  <a:pt x="224216" y="63410"/>
                  <a:pt x="178884" y="79401"/>
                  <a:pt x="114280" y="86234"/>
                </a:cubicBezTo>
                <a:lnTo>
                  <a:pt x="88981" y="87511"/>
                </a:lnTo>
                <a:lnTo>
                  <a:pt x="86464" y="137385"/>
                </a:lnTo>
                <a:cubicBezTo>
                  <a:pt x="84186" y="158920"/>
                  <a:pt x="80892" y="178314"/>
                  <a:pt x="76820" y="194601"/>
                </a:cubicBezTo>
                <a:lnTo>
                  <a:pt x="73878" y="202534"/>
                </a:lnTo>
                <a:lnTo>
                  <a:pt x="90000" y="247321"/>
                </a:lnTo>
                <a:lnTo>
                  <a:pt x="45000" y="247321"/>
                </a:lnTo>
                <a:lnTo>
                  <a:pt x="0" y="247321"/>
                </a:lnTo>
                <a:lnTo>
                  <a:pt x="16122" y="202534"/>
                </a:lnTo>
                <a:lnTo>
                  <a:pt x="13181" y="194601"/>
                </a:lnTo>
                <a:cubicBezTo>
                  <a:pt x="5037" y="162027"/>
                  <a:pt x="0" y="117026"/>
                  <a:pt x="0" y="67321"/>
                </a:cubicBezTo>
                <a:lnTo>
                  <a:pt x="935" y="48800"/>
                </a:lnTo>
                <a:lnTo>
                  <a:pt x="48798" y="48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5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5D421A-9F16-41D8-9E73-52847EBA79FD}"/>
              </a:ext>
            </a:extLst>
          </p:cNvPr>
          <p:cNvSpPr/>
          <p:nvPr/>
        </p:nvSpPr>
        <p:spPr>
          <a:xfrm rot="16200000">
            <a:off x="3481578" y="4661619"/>
            <a:ext cx="317826" cy="76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75E813-B7C0-41F6-9BE1-B6FF95180459}"/>
              </a:ext>
            </a:extLst>
          </p:cNvPr>
          <p:cNvSpPr/>
          <p:nvPr/>
        </p:nvSpPr>
        <p:spPr>
          <a:xfrm rot="16200000">
            <a:off x="5410212" y="918456"/>
            <a:ext cx="317826" cy="457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36972F-D9A5-4D7F-B016-219F298B5B80}"/>
              </a:ext>
            </a:extLst>
          </p:cNvPr>
          <p:cNvSpPr/>
          <p:nvPr/>
        </p:nvSpPr>
        <p:spPr>
          <a:xfrm>
            <a:off x="1589225" y="4300788"/>
            <a:ext cx="1872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B6171F-F86D-411B-A753-9453E5F75537}"/>
              </a:ext>
            </a:extLst>
          </p:cNvPr>
          <p:cNvSpPr/>
          <p:nvPr/>
        </p:nvSpPr>
        <p:spPr>
          <a:xfrm>
            <a:off x="3684888" y="2480724"/>
            <a:ext cx="1620000" cy="271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E0E964-D90D-49CF-BC99-D0A5070C5E0C}"/>
              </a:ext>
            </a:extLst>
          </p:cNvPr>
          <p:cNvSpPr/>
          <p:nvPr/>
        </p:nvSpPr>
        <p:spPr>
          <a:xfrm rot="16200000">
            <a:off x="1814225" y="1707669"/>
            <a:ext cx="576000" cy="271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C5B723-00F8-466B-BB07-29CC14A2BE81}"/>
              </a:ext>
            </a:extLst>
          </p:cNvPr>
          <p:cNvSpPr/>
          <p:nvPr/>
        </p:nvSpPr>
        <p:spPr>
          <a:xfrm rot="16200000">
            <a:off x="6247479" y="2132713"/>
            <a:ext cx="576000" cy="1867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8A35D-14E1-4C3B-B4D7-0628282B9D4A}"/>
              </a:ext>
            </a:extLst>
          </p:cNvPr>
          <p:cNvSpPr/>
          <p:nvPr/>
        </p:nvSpPr>
        <p:spPr>
          <a:xfrm rot="16200000">
            <a:off x="7773875" y="2711338"/>
            <a:ext cx="576000" cy="727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3801AC-B70D-41A4-B3E2-C6068231AEDB}"/>
              </a:ext>
            </a:extLst>
          </p:cNvPr>
          <p:cNvSpPr/>
          <p:nvPr/>
        </p:nvSpPr>
        <p:spPr>
          <a:xfrm>
            <a:off x="4353828" y="3138545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9E356-7C84-496C-A6C3-BF46401932D5}"/>
              </a:ext>
            </a:extLst>
          </p:cNvPr>
          <p:cNvSpPr/>
          <p:nvPr/>
        </p:nvSpPr>
        <p:spPr>
          <a:xfrm>
            <a:off x="2357480" y="4421909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A9B6FA-084F-49DA-B68D-854B7130C48B}"/>
              </a:ext>
            </a:extLst>
          </p:cNvPr>
          <p:cNvSpPr/>
          <p:nvPr/>
        </p:nvSpPr>
        <p:spPr>
          <a:xfrm>
            <a:off x="1926615" y="2888575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6E1A28F-60EE-4323-93FF-A65A3AD569AE}"/>
              </a:ext>
            </a:extLst>
          </p:cNvPr>
          <p:cNvSpPr/>
          <p:nvPr/>
        </p:nvSpPr>
        <p:spPr>
          <a:xfrm>
            <a:off x="6502136" y="2888574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C15C03-CD90-483F-8620-C9570C9C06D0}"/>
              </a:ext>
            </a:extLst>
          </p:cNvPr>
          <p:cNvSpPr/>
          <p:nvPr/>
        </p:nvSpPr>
        <p:spPr>
          <a:xfrm>
            <a:off x="7905472" y="2888574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다중 문서 15">
            <a:extLst>
              <a:ext uri="{FF2B5EF4-FFF2-40B4-BE49-F238E27FC236}">
                <a16:creationId xmlns:a16="http://schemas.microsoft.com/office/drawing/2014/main" id="{885E739A-93C8-47B3-A24F-1DA1B959C94E}"/>
              </a:ext>
            </a:extLst>
          </p:cNvPr>
          <p:cNvSpPr/>
          <p:nvPr/>
        </p:nvSpPr>
        <p:spPr>
          <a:xfrm>
            <a:off x="1958135" y="4918651"/>
            <a:ext cx="245125" cy="246445"/>
          </a:xfrm>
          <a:prstGeom prst="flowChartMultidocument">
            <a:avLst/>
          </a:prstGeom>
          <a:solidFill>
            <a:schemeClr val="bg1"/>
          </a:solidFill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2EC5AB-5574-47CE-89A4-DBD275774655}"/>
              </a:ext>
            </a:extLst>
          </p:cNvPr>
          <p:cNvSpPr/>
          <p:nvPr/>
        </p:nvSpPr>
        <p:spPr>
          <a:xfrm flipH="1">
            <a:off x="592967" y="2792972"/>
            <a:ext cx="325865" cy="46609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E0C8EF3-9C33-4923-B69D-03FB8D915E67}"/>
              </a:ext>
            </a:extLst>
          </p:cNvPr>
          <p:cNvSpPr/>
          <p:nvPr/>
        </p:nvSpPr>
        <p:spPr>
          <a:xfrm>
            <a:off x="2313083" y="4833074"/>
            <a:ext cx="325865" cy="46609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D04F42F-B92D-4C14-BB1B-D2ADB5FAC956}"/>
              </a:ext>
            </a:extLst>
          </p:cNvPr>
          <p:cNvSpPr/>
          <p:nvPr/>
        </p:nvSpPr>
        <p:spPr>
          <a:xfrm>
            <a:off x="1715101" y="2902878"/>
            <a:ext cx="126395" cy="451791"/>
          </a:xfrm>
          <a:custGeom>
            <a:avLst/>
            <a:gdLst>
              <a:gd name="connsiteX0" fmla="*/ 0 w 508278"/>
              <a:gd name="connsiteY0" fmla="*/ 446877 h 1446027"/>
              <a:gd name="connsiteX1" fmla="*/ 508278 w 508278"/>
              <a:gd name="connsiteY1" fmla="*/ 955155 h 1446027"/>
              <a:gd name="connsiteX2" fmla="*/ 508278 w 508278"/>
              <a:gd name="connsiteY2" fmla="*/ 1446027 h 1446027"/>
              <a:gd name="connsiteX3" fmla="*/ 0 w 508278"/>
              <a:gd name="connsiteY3" fmla="*/ 1446027 h 1446027"/>
              <a:gd name="connsiteX4" fmla="*/ 0 w 508278"/>
              <a:gd name="connsiteY4" fmla="*/ 0 h 1446027"/>
              <a:gd name="connsiteX5" fmla="*/ 508278 w 508278"/>
              <a:gd name="connsiteY5" fmla="*/ 0 h 1446027"/>
              <a:gd name="connsiteX6" fmla="*/ 508278 w 508278"/>
              <a:gd name="connsiteY6" fmla="*/ 733783 h 1446027"/>
              <a:gd name="connsiteX7" fmla="*/ 21765 w 508278"/>
              <a:gd name="connsiteY7" fmla="*/ 247270 h 1446027"/>
              <a:gd name="connsiteX8" fmla="*/ 0 w 508278"/>
              <a:gd name="connsiteY8" fmla="*/ 269035 h 144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278" h="1446027">
                <a:moveTo>
                  <a:pt x="0" y="446877"/>
                </a:moveTo>
                <a:lnTo>
                  <a:pt x="508278" y="955155"/>
                </a:lnTo>
                <a:lnTo>
                  <a:pt x="508278" y="1446027"/>
                </a:lnTo>
                <a:lnTo>
                  <a:pt x="0" y="1446027"/>
                </a:lnTo>
                <a:close/>
                <a:moveTo>
                  <a:pt x="0" y="0"/>
                </a:moveTo>
                <a:lnTo>
                  <a:pt x="508278" y="0"/>
                </a:lnTo>
                <a:lnTo>
                  <a:pt x="508278" y="733783"/>
                </a:lnTo>
                <a:lnTo>
                  <a:pt x="21765" y="247270"/>
                </a:lnTo>
                <a:lnTo>
                  <a:pt x="0" y="269035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305590-DC7C-420D-8D6A-70E249058360}"/>
              </a:ext>
            </a:extLst>
          </p:cNvPr>
          <p:cNvSpPr/>
          <p:nvPr/>
        </p:nvSpPr>
        <p:spPr>
          <a:xfrm flipH="1">
            <a:off x="7440331" y="3054045"/>
            <a:ext cx="71076" cy="317827"/>
          </a:xfrm>
          <a:prstGeom prst="rect">
            <a:avLst/>
          </a:prstGeom>
          <a:pattFill prst="wdDnDiag">
            <a:fgClr>
              <a:schemeClr val="accent4"/>
            </a:fgClr>
            <a:bgClr>
              <a:schemeClr val="bg2">
                <a:lumMod val="50000"/>
              </a:schemeClr>
            </a:bgClr>
          </a:patt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D16D5DE-76EC-4DAD-831B-C13666092858}"/>
              </a:ext>
            </a:extLst>
          </p:cNvPr>
          <p:cNvSpPr/>
          <p:nvPr/>
        </p:nvSpPr>
        <p:spPr>
          <a:xfrm flipV="1">
            <a:off x="1665952" y="4974014"/>
            <a:ext cx="187986" cy="135720"/>
          </a:xfrm>
          <a:custGeom>
            <a:avLst/>
            <a:gdLst>
              <a:gd name="connsiteX0" fmla="*/ 42042 w 583324"/>
              <a:gd name="connsiteY0" fmla="*/ 0 h 252248"/>
              <a:gd name="connsiteX1" fmla="*/ 470337 w 583324"/>
              <a:gd name="connsiteY1" fmla="*/ 0 h 252248"/>
              <a:gd name="connsiteX2" fmla="*/ 500065 w 583324"/>
              <a:gd name="connsiteY2" fmla="*/ 12314 h 252248"/>
              <a:gd name="connsiteX3" fmla="*/ 511516 w 583324"/>
              <a:gd name="connsiteY3" fmla="*/ 39958 h 252248"/>
              <a:gd name="connsiteX4" fmla="*/ 559675 w 583324"/>
              <a:gd name="connsiteY4" fmla="*/ 39958 h 252248"/>
              <a:gd name="connsiteX5" fmla="*/ 583324 w 583324"/>
              <a:gd name="connsiteY5" fmla="*/ 63607 h 252248"/>
              <a:gd name="connsiteX6" fmla="*/ 583324 w 583324"/>
              <a:gd name="connsiteY6" fmla="*/ 205496 h 252248"/>
              <a:gd name="connsiteX7" fmla="*/ 512379 w 583324"/>
              <a:gd name="connsiteY7" fmla="*/ 205496 h 252248"/>
              <a:gd name="connsiteX8" fmla="*/ 512379 w 583324"/>
              <a:gd name="connsiteY8" fmla="*/ 210206 h 252248"/>
              <a:gd name="connsiteX9" fmla="*/ 470337 w 583324"/>
              <a:gd name="connsiteY9" fmla="*/ 252248 h 252248"/>
              <a:gd name="connsiteX10" fmla="*/ 42042 w 583324"/>
              <a:gd name="connsiteY10" fmla="*/ 252248 h 252248"/>
              <a:gd name="connsiteX11" fmla="*/ 0 w 583324"/>
              <a:gd name="connsiteY11" fmla="*/ 210206 h 252248"/>
              <a:gd name="connsiteX12" fmla="*/ 0 w 583324"/>
              <a:gd name="connsiteY12" fmla="*/ 42042 h 252248"/>
              <a:gd name="connsiteX13" fmla="*/ 42042 w 583324"/>
              <a:gd name="connsiteY13" fmla="*/ 0 h 25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3324" h="252248">
                <a:moveTo>
                  <a:pt x="42042" y="0"/>
                </a:moveTo>
                <a:lnTo>
                  <a:pt x="470337" y="0"/>
                </a:lnTo>
                <a:cubicBezTo>
                  <a:pt x="481947" y="0"/>
                  <a:pt x="492457" y="4706"/>
                  <a:pt x="500065" y="12314"/>
                </a:cubicBezTo>
                <a:lnTo>
                  <a:pt x="511516" y="39958"/>
                </a:lnTo>
                <a:lnTo>
                  <a:pt x="559675" y="39958"/>
                </a:lnTo>
                <a:cubicBezTo>
                  <a:pt x="572736" y="39958"/>
                  <a:pt x="583324" y="50546"/>
                  <a:pt x="583324" y="63607"/>
                </a:cubicBezTo>
                <a:lnTo>
                  <a:pt x="583324" y="205496"/>
                </a:lnTo>
                <a:lnTo>
                  <a:pt x="512379" y="205496"/>
                </a:lnTo>
                <a:lnTo>
                  <a:pt x="512379" y="210206"/>
                </a:lnTo>
                <a:cubicBezTo>
                  <a:pt x="512379" y="233425"/>
                  <a:pt x="493556" y="252248"/>
                  <a:pt x="470337" y="252248"/>
                </a:cubicBezTo>
                <a:lnTo>
                  <a:pt x="42042" y="252248"/>
                </a:lnTo>
                <a:cubicBezTo>
                  <a:pt x="18823" y="252248"/>
                  <a:pt x="0" y="233425"/>
                  <a:pt x="0" y="210206"/>
                </a:cubicBezTo>
                <a:lnTo>
                  <a:pt x="0" y="42042"/>
                </a:lnTo>
                <a:cubicBezTo>
                  <a:pt x="0" y="18823"/>
                  <a:pt x="18823" y="0"/>
                  <a:pt x="42042" y="0"/>
                </a:cubicBezTo>
                <a:close/>
              </a:path>
            </a:pathLst>
          </a:custGeom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B127D-155F-4139-9F48-5D7D8BA55B20}"/>
              </a:ext>
            </a:extLst>
          </p:cNvPr>
          <p:cNvSpPr txBox="1"/>
          <p:nvPr/>
        </p:nvSpPr>
        <p:spPr>
          <a:xfrm>
            <a:off x="415572" y="598505"/>
            <a:ext cx="331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수족관 </a:t>
            </a:r>
            <a:r>
              <a:rPr lang="ko-KR" altLang="en-US" sz="2800" dirty="0" err="1"/>
              <a:t>리전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미니맵</a:t>
            </a:r>
            <a:endParaRPr lang="ko-KR" altLang="en-US" sz="2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8C29F9-7475-4E76-9E99-9939DBBE8203}"/>
              </a:ext>
            </a:extLst>
          </p:cNvPr>
          <p:cNvSpPr/>
          <p:nvPr/>
        </p:nvSpPr>
        <p:spPr>
          <a:xfrm>
            <a:off x="3390244" y="4887516"/>
            <a:ext cx="99755" cy="31120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0C7DA7-ADC7-4501-BF54-E8120608C0A6}"/>
              </a:ext>
            </a:extLst>
          </p:cNvPr>
          <p:cNvSpPr txBox="1"/>
          <p:nvPr/>
        </p:nvSpPr>
        <p:spPr>
          <a:xfrm>
            <a:off x="2141381" y="5310747"/>
            <a:ext cx="559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시작지점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88BDE3-FF3A-4B4B-8F55-70568D939ABE}"/>
              </a:ext>
            </a:extLst>
          </p:cNvPr>
          <p:cNvSpPr txBox="1"/>
          <p:nvPr/>
        </p:nvSpPr>
        <p:spPr>
          <a:xfrm>
            <a:off x="356987" y="2363170"/>
            <a:ext cx="7978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다음 </a:t>
            </a:r>
            <a:r>
              <a:rPr lang="ko-KR" altLang="en-US" sz="1050" dirty="0" err="1"/>
              <a:t>리전</a:t>
            </a:r>
            <a:r>
              <a:rPr lang="ko-KR" altLang="en-US" sz="1050" dirty="0"/>
              <a:t> 이동 지점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62BB0D0-3C7C-46E8-94E0-1B7E9865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90" y="3043322"/>
            <a:ext cx="559454" cy="319949"/>
          </a:xfrm>
          <a:prstGeom prst="rect">
            <a:avLst/>
          </a:prstGeom>
        </p:spPr>
      </p:pic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C8654A-F253-4378-9D22-4191D117746C}"/>
              </a:ext>
            </a:extLst>
          </p:cNvPr>
          <p:cNvSpPr/>
          <p:nvPr/>
        </p:nvSpPr>
        <p:spPr>
          <a:xfrm flipH="1">
            <a:off x="4353828" y="3839724"/>
            <a:ext cx="945122" cy="1338856"/>
          </a:xfrm>
          <a:custGeom>
            <a:avLst/>
            <a:gdLst>
              <a:gd name="connsiteX0" fmla="*/ 945122 w 945122"/>
              <a:gd name="connsiteY0" fmla="*/ 0 h 962802"/>
              <a:gd name="connsiteX1" fmla="*/ 637641 w 945122"/>
              <a:gd name="connsiteY1" fmla="*/ 0 h 962802"/>
              <a:gd name="connsiteX2" fmla="*/ 637641 w 945122"/>
              <a:gd name="connsiteY2" fmla="*/ 51146 h 962802"/>
              <a:gd name="connsiteX3" fmla="*/ 558797 w 945122"/>
              <a:gd name="connsiteY3" fmla="*/ 51146 h 962802"/>
              <a:gd name="connsiteX4" fmla="*/ 558797 w 945122"/>
              <a:gd name="connsiteY4" fmla="*/ 103091 h 962802"/>
              <a:gd name="connsiteX5" fmla="*/ 479681 w 945122"/>
              <a:gd name="connsiteY5" fmla="*/ 103091 h 962802"/>
              <a:gd name="connsiteX6" fmla="*/ 479681 w 945122"/>
              <a:gd name="connsiteY6" fmla="*/ 164333 h 962802"/>
              <a:gd name="connsiteX7" fmla="*/ 405056 w 945122"/>
              <a:gd name="connsiteY7" fmla="*/ 164333 h 962802"/>
              <a:gd name="connsiteX8" fmla="*/ 405056 w 945122"/>
              <a:gd name="connsiteY8" fmla="*/ 208927 h 962802"/>
              <a:gd name="connsiteX9" fmla="*/ 326918 w 945122"/>
              <a:gd name="connsiteY9" fmla="*/ 208927 h 962802"/>
              <a:gd name="connsiteX10" fmla="*/ 326918 w 945122"/>
              <a:gd name="connsiteY10" fmla="*/ 223768 h 962802"/>
              <a:gd name="connsiteX11" fmla="*/ 310722 w 945122"/>
              <a:gd name="connsiteY11" fmla="*/ 223768 h 962802"/>
              <a:gd name="connsiteX12" fmla="*/ 310722 w 945122"/>
              <a:gd name="connsiteY12" fmla="*/ 274914 h 962802"/>
              <a:gd name="connsiteX13" fmla="*/ 231878 w 945122"/>
              <a:gd name="connsiteY13" fmla="*/ 274914 h 962802"/>
              <a:gd name="connsiteX14" fmla="*/ 231878 w 945122"/>
              <a:gd name="connsiteY14" fmla="*/ 326859 h 962802"/>
              <a:gd name="connsiteX15" fmla="*/ 152762 w 945122"/>
              <a:gd name="connsiteY15" fmla="*/ 326859 h 962802"/>
              <a:gd name="connsiteX16" fmla="*/ 152762 w 945122"/>
              <a:gd name="connsiteY16" fmla="*/ 388101 h 962802"/>
              <a:gd name="connsiteX17" fmla="*/ 78138 w 945122"/>
              <a:gd name="connsiteY17" fmla="*/ 388101 h 962802"/>
              <a:gd name="connsiteX18" fmla="*/ 78138 w 945122"/>
              <a:gd name="connsiteY18" fmla="*/ 432695 h 962802"/>
              <a:gd name="connsiteX19" fmla="*/ 0 w 945122"/>
              <a:gd name="connsiteY19" fmla="*/ 432695 h 962802"/>
              <a:gd name="connsiteX20" fmla="*/ 0 w 945122"/>
              <a:gd name="connsiteY20" fmla="*/ 439212 h 962802"/>
              <a:gd name="connsiteX21" fmla="*/ 0 w 945122"/>
              <a:gd name="connsiteY21" fmla="*/ 531914 h 962802"/>
              <a:gd name="connsiteX22" fmla="*/ 0 w 945122"/>
              <a:gd name="connsiteY22" fmla="*/ 538432 h 962802"/>
              <a:gd name="connsiteX23" fmla="*/ 78844 w 945122"/>
              <a:gd name="connsiteY23" fmla="*/ 538432 h 962802"/>
              <a:gd name="connsiteX24" fmla="*/ 78844 w 945122"/>
              <a:gd name="connsiteY24" fmla="*/ 589578 h 962802"/>
              <a:gd name="connsiteX25" fmla="*/ 157960 w 945122"/>
              <a:gd name="connsiteY25" fmla="*/ 589578 h 962802"/>
              <a:gd name="connsiteX26" fmla="*/ 157960 w 945122"/>
              <a:gd name="connsiteY26" fmla="*/ 641522 h 962802"/>
              <a:gd name="connsiteX27" fmla="*/ 232584 w 945122"/>
              <a:gd name="connsiteY27" fmla="*/ 641522 h 962802"/>
              <a:gd name="connsiteX28" fmla="*/ 232584 w 945122"/>
              <a:gd name="connsiteY28" fmla="*/ 702765 h 962802"/>
              <a:gd name="connsiteX29" fmla="*/ 309102 w 945122"/>
              <a:gd name="connsiteY29" fmla="*/ 702765 h 962802"/>
              <a:gd name="connsiteX30" fmla="*/ 309102 w 945122"/>
              <a:gd name="connsiteY30" fmla="*/ 753876 h 962802"/>
              <a:gd name="connsiteX31" fmla="*/ 387946 w 945122"/>
              <a:gd name="connsiteY31" fmla="*/ 753876 h 962802"/>
              <a:gd name="connsiteX32" fmla="*/ 387946 w 945122"/>
              <a:gd name="connsiteY32" fmla="*/ 805022 h 962802"/>
              <a:gd name="connsiteX33" fmla="*/ 467062 w 945122"/>
              <a:gd name="connsiteY33" fmla="*/ 805022 h 962802"/>
              <a:gd name="connsiteX34" fmla="*/ 467062 w 945122"/>
              <a:gd name="connsiteY34" fmla="*/ 856966 h 962802"/>
              <a:gd name="connsiteX35" fmla="*/ 541687 w 945122"/>
              <a:gd name="connsiteY35" fmla="*/ 856966 h 962802"/>
              <a:gd name="connsiteX36" fmla="*/ 541687 w 945122"/>
              <a:gd name="connsiteY36" fmla="*/ 918209 h 962802"/>
              <a:gd name="connsiteX37" fmla="*/ 619825 w 945122"/>
              <a:gd name="connsiteY37" fmla="*/ 918209 h 962802"/>
              <a:gd name="connsiteX38" fmla="*/ 619825 w 945122"/>
              <a:gd name="connsiteY38" fmla="*/ 962802 h 962802"/>
              <a:gd name="connsiteX39" fmla="*/ 927306 w 945122"/>
              <a:gd name="connsiteY39" fmla="*/ 962802 h 962802"/>
              <a:gd name="connsiteX40" fmla="*/ 927306 w 945122"/>
              <a:gd name="connsiteY40" fmla="*/ 863583 h 962802"/>
              <a:gd name="connsiteX41" fmla="*/ 849168 w 945122"/>
              <a:gd name="connsiteY41" fmla="*/ 863583 h 962802"/>
              <a:gd name="connsiteX42" fmla="*/ 849168 w 945122"/>
              <a:gd name="connsiteY42" fmla="*/ 818989 h 962802"/>
              <a:gd name="connsiteX43" fmla="*/ 774544 w 945122"/>
              <a:gd name="connsiteY43" fmla="*/ 818989 h 962802"/>
              <a:gd name="connsiteX44" fmla="*/ 774544 w 945122"/>
              <a:gd name="connsiteY44" fmla="*/ 757747 h 962802"/>
              <a:gd name="connsiteX45" fmla="*/ 695428 w 945122"/>
              <a:gd name="connsiteY45" fmla="*/ 757747 h 962802"/>
              <a:gd name="connsiteX46" fmla="*/ 695428 w 945122"/>
              <a:gd name="connsiteY46" fmla="*/ 705802 h 962802"/>
              <a:gd name="connsiteX47" fmla="*/ 618204 w 945122"/>
              <a:gd name="connsiteY47" fmla="*/ 705802 h 962802"/>
              <a:gd name="connsiteX48" fmla="*/ 618204 w 945122"/>
              <a:gd name="connsiteY48" fmla="*/ 648139 h 962802"/>
              <a:gd name="connsiteX49" fmla="*/ 540066 w 945122"/>
              <a:gd name="connsiteY49" fmla="*/ 648139 h 962802"/>
              <a:gd name="connsiteX50" fmla="*/ 540066 w 945122"/>
              <a:gd name="connsiteY50" fmla="*/ 603545 h 962802"/>
              <a:gd name="connsiteX51" fmla="*/ 465442 w 945122"/>
              <a:gd name="connsiteY51" fmla="*/ 603545 h 962802"/>
              <a:gd name="connsiteX52" fmla="*/ 465442 w 945122"/>
              <a:gd name="connsiteY52" fmla="*/ 542303 h 962802"/>
              <a:gd name="connsiteX53" fmla="*/ 386326 w 945122"/>
              <a:gd name="connsiteY53" fmla="*/ 542303 h 962802"/>
              <a:gd name="connsiteX54" fmla="*/ 386326 w 945122"/>
              <a:gd name="connsiteY54" fmla="*/ 490358 h 962802"/>
              <a:gd name="connsiteX55" fmla="*/ 307481 w 945122"/>
              <a:gd name="connsiteY55" fmla="*/ 490358 h 962802"/>
              <a:gd name="connsiteX56" fmla="*/ 307481 w 945122"/>
              <a:gd name="connsiteY56" fmla="*/ 487321 h 962802"/>
              <a:gd name="connsiteX57" fmla="*/ 385620 w 945122"/>
              <a:gd name="connsiteY57" fmla="*/ 487321 h 962802"/>
              <a:gd name="connsiteX58" fmla="*/ 385620 w 945122"/>
              <a:gd name="connsiteY58" fmla="*/ 426078 h 962802"/>
              <a:gd name="connsiteX59" fmla="*/ 460244 w 945122"/>
              <a:gd name="connsiteY59" fmla="*/ 426078 h 962802"/>
              <a:gd name="connsiteX60" fmla="*/ 460244 w 945122"/>
              <a:gd name="connsiteY60" fmla="*/ 374134 h 962802"/>
              <a:gd name="connsiteX61" fmla="*/ 539360 w 945122"/>
              <a:gd name="connsiteY61" fmla="*/ 374134 h 962802"/>
              <a:gd name="connsiteX62" fmla="*/ 539360 w 945122"/>
              <a:gd name="connsiteY62" fmla="*/ 322988 h 962802"/>
              <a:gd name="connsiteX63" fmla="*/ 618204 w 945122"/>
              <a:gd name="connsiteY63" fmla="*/ 322988 h 962802"/>
              <a:gd name="connsiteX64" fmla="*/ 618204 w 945122"/>
              <a:gd name="connsiteY64" fmla="*/ 308146 h 962802"/>
              <a:gd name="connsiteX65" fmla="*/ 634400 w 945122"/>
              <a:gd name="connsiteY65" fmla="*/ 308146 h 962802"/>
              <a:gd name="connsiteX66" fmla="*/ 634400 w 945122"/>
              <a:gd name="connsiteY66" fmla="*/ 263553 h 962802"/>
              <a:gd name="connsiteX67" fmla="*/ 712538 w 945122"/>
              <a:gd name="connsiteY67" fmla="*/ 263553 h 962802"/>
              <a:gd name="connsiteX68" fmla="*/ 712538 w 945122"/>
              <a:gd name="connsiteY68" fmla="*/ 202310 h 962802"/>
              <a:gd name="connsiteX69" fmla="*/ 787162 w 945122"/>
              <a:gd name="connsiteY69" fmla="*/ 202310 h 962802"/>
              <a:gd name="connsiteX70" fmla="*/ 787162 w 945122"/>
              <a:gd name="connsiteY70" fmla="*/ 150366 h 962802"/>
              <a:gd name="connsiteX71" fmla="*/ 866278 w 945122"/>
              <a:gd name="connsiteY71" fmla="*/ 150366 h 962802"/>
              <a:gd name="connsiteX72" fmla="*/ 866278 w 945122"/>
              <a:gd name="connsiteY72" fmla="*/ 99220 h 962802"/>
              <a:gd name="connsiteX73" fmla="*/ 945122 w 945122"/>
              <a:gd name="connsiteY73" fmla="*/ 99220 h 96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45122" h="962802">
                <a:moveTo>
                  <a:pt x="945122" y="0"/>
                </a:moveTo>
                <a:lnTo>
                  <a:pt x="637641" y="0"/>
                </a:lnTo>
                <a:lnTo>
                  <a:pt x="637641" y="51146"/>
                </a:lnTo>
                <a:lnTo>
                  <a:pt x="558797" y="51146"/>
                </a:lnTo>
                <a:lnTo>
                  <a:pt x="558797" y="103091"/>
                </a:lnTo>
                <a:lnTo>
                  <a:pt x="479681" y="103091"/>
                </a:lnTo>
                <a:lnTo>
                  <a:pt x="479681" y="164333"/>
                </a:lnTo>
                <a:lnTo>
                  <a:pt x="405056" y="164333"/>
                </a:lnTo>
                <a:lnTo>
                  <a:pt x="405056" y="208927"/>
                </a:lnTo>
                <a:lnTo>
                  <a:pt x="326918" y="208927"/>
                </a:lnTo>
                <a:lnTo>
                  <a:pt x="326918" y="223768"/>
                </a:lnTo>
                <a:lnTo>
                  <a:pt x="310722" y="223768"/>
                </a:lnTo>
                <a:lnTo>
                  <a:pt x="310722" y="274914"/>
                </a:lnTo>
                <a:lnTo>
                  <a:pt x="231878" y="274914"/>
                </a:lnTo>
                <a:lnTo>
                  <a:pt x="231878" y="326859"/>
                </a:lnTo>
                <a:lnTo>
                  <a:pt x="152762" y="326859"/>
                </a:lnTo>
                <a:lnTo>
                  <a:pt x="152762" y="388101"/>
                </a:lnTo>
                <a:lnTo>
                  <a:pt x="78138" y="388101"/>
                </a:lnTo>
                <a:lnTo>
                  <a:pt x="78138" y="432695"/>
                </a:lnTo>
                <a:lnTo>
                  <a:pt x="0" y="432695"/>
                </a:lnTo>
                <a:lnTo>
                  <a:pt x="0" y="439212"/>
                </a:lnTo>
                <a:lnTo>
                  <a:pt x="0" y="531914"/>
                </a:lnTo>
                <a:lnTo>
                  <a:pt x="0" y="538432"/>
                </a:lnTo>
                <a:lnTo>
                  <a:pt x="78844" y="538432"/>
                </a:lnTo>
                <a:lnTo>
                  <a:pt x="78844" y="589578"/>
                </a:lnTo>
                <a:lnTo>
                  <a:pt x="157960" y="589578"/>
                </a:lnTo>
                <a:lnTo>
                  <a:pt x="157960" y="641522"/>
                </a:lnTo>
                <a:lnTo>
                  <a:pt x="232584" y="641522"/>
                </a:lnTo>
                <a:lnTo>
                  <a:pt x="232584" y="702765"/>
                </a:lnTo>
                <a:lnTo>
                  <a:pt x="309102" y="702765"/>
                </a:lnTo>
                <a:lnTo>
                  <a:pt x="309102" y="753876"/>
                </a:lnTo>
                <a:lnTo>
                  <a:pt x="387946" y="753876"/>
                </a:lnTo>
                <a:lnTo>
                  <a:pt x="387946" y="805022"/>
                </a:lnTo>
                <a:lnTo>
                  <a:pt x="467062" y="805022"/>
                </a:lnTo>
                <a:lnTo>
                  <a:pt x="467062" y="856966"/>
                </a:lnTo>
                <a:lnTo>
                  <a:pt x="541687" y="856966"/>
                </a:lnTo>
                <a:lnTo>
                  <a:pt x="541687" y="918209"/>
                </a:lnTo>
                <a:lnTo>
                  <a:pt x="619825" y="918209"/>
                </a:lnTo>
                <a:lnTo>
                  <a:pt x="619825" y="962802"/>
                </a:lnTo>
                <a:lnTo>
                  <a:pt x="927306" y="962802"/>
                </a:lnTo>
                <a:lnTo>
                  <a:pt x="927306" y="863583"/>
                </a:lnTo>
                <a:lnTo>
                  <a:pt x="849168" y="863583"/>
                </a:lnTo>
                <a:lnTo>
                  <a:pt x="849168" y="818989"/>
                </a:lnTo>
                <a:lnTo>
                  <a:pt x="774544" y="818989"/>
                </a:lnTo>
                <a:lnTo>
                  <a:pt x="774544" y="757747"/>
                </a:lnTo>
                <a:lnTo>
                  <a:pt x="695428" y="757747"/>
                </a:lnTo>
                <a:lnTo>
                  <a:pt x="695428" y="705802"/>
                </a:lnTo>
                <a:lnTo>
                  <a:pt x="618204" y="705802"/>
                </a:lnTo>
                <a:lnTo>
                  <a:pt x="618204" y="648139"/>
                </a:lnTo>
                <a:lnTo>
                  <a:pt x="540066" y="648139"/>
                </a:lnTo>
                <a:lnTo>
                  <a:pt x="540066" y="603545"/>
                </a:lnTo>
                <a:lnTo>
                  <a:pt x="465442" y="603545"/>
                </a:lnTo>
                <a:lnTo>
                  <a:pt x="465442" y="542303"/>
                </a:lnTo>
                <a:lnTo>
                  <a:pt x="386326" y="542303"/>
                </a:lnTo>
                <a:lnTo>
                  <a:pt x="386326" y="490358"/>
                </a:lnTo>
                <a:lnTo>
                  <a:pt x="307481" y="490358"/>
                </a:lnTo>
                <a:lnTo>
                  <a:pt x="307481" y="487321"/>
                </a:lnTo>
                <a:lnTo>
                  <a:pt x="385620" y="487321"/>
                </a:lnTo>
                <a:lnTo>
                  <a:pt x="385620" y="426078"/>
                </a:lnTo>
                <a:lnTo>
                  <a:pt x="460244" y="426078"/>
                </a:lnTo>
                <a:lnTo>
                  <a:pt x="460244" y="374134"/>
                </a:lnTo>
                <a:lnTo>
                  <a:pt x="539360" y="374134"/>
                </a:lnTo>
                <a:lnTo>
                  <a:pt x="539360" y="322988"/>
                </a:lnTo>
                <a:lnTo>
                  <a:pt x="618204" y="322988"/>
                </a:lnTo>
                <a:lnTo>
                  <a:pt x="618204" y="308146"/>
                </a:lnTo>
                <a:lnTo>
                  <a:pt x="634400" y="308146"/>
                </a:lnTo>
                <a:lnTo>
                  <a:pt x="634400" y="263553"/>
                </a:lnTo>
                <a:lnTo>
                  <a:pt x="712538" y="263553"/>
                </a:lnTo>
                <a:lnTo>
                  <a:pt x="712538" y="202310"/>
                </a:lnTo>
                <a:lnTo>
                  <a:pt x="787162" y="202310"/>
                </a:lnTo>
                <a:lnTo>
                  <a:pt x="787162" y="150366"/>
                </a:lnTo>
                <a:lnTo>
                  <a:pt x="866278" y="150366"/>
                </a:lnTo>
                <a:lnTo>
                  <a:pt x="866278" y="99220"/>
                </a:lnTo>
                <a:lnTo>
                  <a:pt x="945122" y="9922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FC239F-7362-46D7-B753-BB7BEA3C1A8E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3684888" y="3839724"/>
            <a:ext cx="1620000" cy="0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9B1E9F-51B5-4BDF-ABC8-5190AC9C2EE8}"/>
              </a:ext>
            </a:extLst>
          </p:cNvPr>
          <p:cNvGrpSpPr/>
          <p:nvPr/>
        </p:nvGrpSpPr>
        <p:grpSpPr>
          <a:xfrm>
            <a:off x="5569125" y="2998707"/>
            <a:ext cx="946344" cy="468994"/>
            <a:chOff x="6959128" y="3971358"/>
            <a:chExt cx="1534839" cy="102215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46F4F2B-56BC-4CAB-B1F2-CFE9DC54E3EF}"/>
                </a:ext>
              </a:extLst>
            </p:cNvPr>
            <p:cNvSpPr/>
            <p:nvPr/>
          </p:nvSpPr>
          <p:spPr>
            <a:xfrm>
              <a:off x="7905472" y="4475694"/>
              <a:ext cx="186535" cy="17212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-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2E4014B-00DA-4380-BBBB-E7F508E3E20C}"/>
                </a:ext>
              </a:extLst>
            </p:cNvPr>
            <p:cNvSpPr/>
            <p:nvPr/>
          </p:nvSpPr>
          <p:spPr>
            <a:xfrm rot="21339757" flipH="1">
              <a:off x="6959128" y="3971358"/>
              <a:ext cx="1534839" cy="1022158"/>
            </a:xfrm>
            <a:custGeom>
              <a:avLst/>
              <a:gdLst>
                <a:gd name="connsiteX0" fmla="*/ 847067 w 1534839"/>
                <a:gd name="connsiteY0" fmla="*/ 2708 h 1022159"/>
                <a:gd name="connsiteX1" fmla="*/ 604229 w 1534839"/>
                <a:gd name="connsiteY1" fmla="*/ 132374 h 1022159"/>
                <a:gd name="connsiteX2" fmla="*/ 541451 w 1534839"/>
                <a:gd name="connsiteY2" fmla="*/ 564500 h 1022159"/>
                <a:gd name="connsiteX3" fmla="*/ 560526 w 1534839"/>
                <a:gd name="connsiteY3" fmla="*/ 586859 h 1022159"/>
                <a:gd name="connsiteX4" fmla="*/ 542612 w 1534839"/>
                <a:gd name="connsiteY4" fmla="*/ 621172 h 1022159"/>
                <a:gd name="connsiteX5" fmla="*/ 428715 w 1534839"/>
                <a:gd name="connsiteY5" fmla="*/ 733166 h 1022159"/>
                <a:gd name="connsiteX6" fmla="*/ 356379 w 1534839"/>
                <a:gd name="connsiteY6" fmla="*/ 770360 h 1022159"/>
                <a:gd name="connsiteX7" fmla="*/ 304132 w 1534839"/>
                <a:gd name="connsiteY7" fmla="*/ 784910 h 1022159"/>
                <a:gd name="connsiteX8" fmla="*/ 241255 w 1534839"/>
                <a:gd name="connsiteY8" fmla="*/ 753046 h 1022159"/>
                <a:gd name="connsiteX9" fmla="*/ 177620 w 1534839"/>
                <a:gd name="connsiteY9" fmla="*/ 702387 h 1022159"/>
                <a:gd name="connsiteX10" fmla="*/ 61716 w 1534839"/>
                <a:gd name="connsiteY10" fmla="*/ 420287 h 1022159"/>
                <a:gd name="connsiteX11" fmla="*/ 93155 w 1534839"/>
                <a:gd name="connsiteY11" fmla="*/ 788935 h 1022159"/>
                <a:gd name="connsiteX12" fmla="*/ 234036 w 1534839"/>
                <a:gd name="connsiteY12" fmla="*/ 868708 h 1022159"/>
                <a:gd name="connsiteX13" fmla="*/ 236376 w 1534839"/>
                <a:gd name="connsiteY13" fmla="*/ 869071 h 1022159"/>
                <a:gd name="connsiteX14" fmla="*/ 241769 w 1534839"/>
                <a:gd name="connsiteY14" fmla="*/ 871571 h 1022159"/>
                <a:gd name="connsiteX15" fmla="*/ 494563 w 1534839"/>
                <a:gd name="connsiteY15" fmla="*/ 834602 h 1022159"/>
                <a:gd name="connsiteX16" fmla="*/ 539215 w 1534839"/>
                <a:gd name="connsiteY16" fmla="*/ 799757 h 1022159"/>
                <a:gd name="connsiteX17" fmla="*/ 560953 w 1534839"/>
                <a:gd name="connsiteY17" fmla="*/ 775613 h 1022159"/>
                <a:gd name="connsiteX18" fmla="*/ 559964 w 1534839"/>
                <a:gd name="connsiteY18" fmla="*/ 779305 h 1022159"/>
                <a:gd name="connsiteX19" fmla="*/ 347573 w 1534839"/>
                <a:gd name="connsiteY19" fmla="*/ 998175 h 1022159"/>
                <a:gd name="connsiteX20" fmla="*/ 347572 w 1534839"/>
                <a:gd name="connsiteY20" fmla="*/ 998177 h 1022159"/>
                <a:gd name="connsiteX21" fmla="*/ 616602 w 1534839"/>
                <a:gd name="connsiteY21" fmla="*/ 917358 h 1022159"/>
                <a:gd name="connsiteX22" fmla="*/ 638261 w 1534839"/>
                <a:gd name="connsiteY22" fmla="*/ 887315 h 1022159"/>
                <a:gd name="connsiteX23" fmla="*/ 658255 w 1534839"/>
                <a:gd name="connsiteY23" fmla="*/ 916485 h 1022159"/>
                <a:gd name="connsiteX24" fmla="*/ 974512 w 1534839"/>
                <a:gd name="connsiteY24" fmla="*/ 994637 h 1022159"/>
                <a:gd name="connsiteX25" fmla="*/ 974511 w 1534839"/>
                <a:gd name="connsiteY25" fmla="*/ 994635 h 1022159"/>
                <a:gd name="connsiteX26" fmla="*/ 902486 w 1534839"/>
                <a:gd name="connsiteY26" fmla="*/ 970834 h 1022159"/>
                <a:gd name="connsiteX27" fmla="*/ 881145 w 1534839"/>
                <a:gd name="connsiteY27" fmla="*/ 957958 h 1022159"/>
                <a:gd name="connsiteX28" fmla="*/ 861993 w 1534839"/>
                <a:gd name="connsiteY28" fmla="*/ 936882 h 1022159"/>
                <a:gd name="connsiteX29" fmla="*/ 823990 w 1534839"/>
                <a:gd name="connsiteY29" fmla="*/ 869555 h 1022159"/>
                <a:gd name="connsiteX30" fmla="*/ 819248 w 1534839"/>
                <a:gd name="connsiteY30" fmla="*/ 854451 h 1022159"/>
                <a:gd name="connsiteX31" fmla="*/ 845026 w 1534839"/>
                <a:gd name="connsiteY31" fmla="*/ 874606 h 1022159"/>
                <a:gd name="connsiteX32" fmla="*/ 950095 w 1534839"/>
                <a:gd name="connsiteY32" fmla="*/ 909225 h 1022159"/>
                <a:gd name="connsiteX33" fmla="*/ 976677 w 1534839"/>
                <a:gd name="connsiteY33" fmla="*/ 910621 h 1022159"/>
                <a:gd name="connsiteX34" fmla="*/ 975133 w 1534839"/>
                <a:gd name="connsiteY34" fmla="*/ 916939 h 1022159"/>
                <a:gd name="connsiteX35" fmla="*/ 975135 w 1534839"/>
                <a:gd name="connsiteY35" fmla="*/ 916939 h 1022159"/>
                <a:gd name="connsiteX36" fmla="*/ 982294 w 1534839"/>
                <a:gd name="connsiteY36" fmla="*/ 910916 h 1022159"/>
                <a:gd name="connsiteX37" fmla="*/ 1002550 w 1534839"/>
                <a:gd name="connsiteY37" fmla="*/ 911980 h 1022159"/>
                <a:gd name="connsiteX38" fmla="*/ 1177971 w 1534839"/>
                <a:gd name="connsiteY38" fmla="*/ 833610 h 1022159"/>
                <a:gd name="connsiteX39" fmla="*/ 1193733 w 1534839"/>
                <a:gd name="connsiteY39" fmla="*/ 810917 h 1022159"/>
                <a:gd name="connsiteX40" fmla="*/ 1259530 w 1534839"/>
                <a:gd name="connsiteY40" fmla="*/ 806790 h 1022159"/>
                <a:gd name="connsiteX41" fmla="*/ 1534684 w 1534839"/>
                <a:gd name="connsiteY41" fmla="*/ 938336 h 1022159"/>
                <a:gd name="connsiteX42" fmla="*/ 1264150 w 1534839"/>
                <a:gd name="connsiteY42" fmla="*/ 685943 h 1022159"/>
                <a:gd name="connsiteX43" fmla="*/ 1207578 w 1534839"/>
                <a:gd name="connsiteY43" fmla="*/ 688697 h 1022159"/>
                <a:gd name="connsiteX44" fmla="*/ 1044899 w 1534839"/>
                <a:gd name="connsiteY44" fmla="*/ 765641 h 1022159"/>
                <a:gd name="connsiteX45" fmla="*/ 1015708 w 1534839"/>
                <a:gd name="connsiteY45" fmla="*/ 806149 h 1022159"/>
                <a:gd name="connsiteX46" fmla="*/ 977269 w 1534839"/>
                <a:gd name="connsiteY46" fmla="*/ 798885 h 1022159"/>
                <a:gd name="connsiteX47" fmla="*/ 902040 w 1534839"/>
                <a:gd name="connsiteY47" fmla="*/ 767955 h 1022159"/>
                <a:gd name="connsiteX48" fmla="*/ 834536 w 1534839"/>
                <a:gd name="connsiteY48" fmla="*/ 722579 h 1022159"/>
                <a:gd name="connsiteX49" fmla="*/ 795168 w 1534839"/>
                <a:gd name="connsiteY49" fmla="*/ 682439 h 1022159"/>
                <a:gd name="connsiteX50" fmla="*/ 795303 w 1534839"/>
                <a:gd name="connsiteY50" fmla="*/ 681108 h 1022159"/>
                <a:gd name="connsiteX51" fmla="*/ 819933 w 1534839"/>
                <a:gd name="connsiteY51" fmla="*/ 680806 h 1022159"/>
                <a:gd name="connsiteX52" fmla="*/ 1058726 w 1534839"/>
                <a:gd name="connsiteY52" fmla="*/ 551677 h 1022159"/>
                <a:gd name="connsiteX53" fmla="*/ 1080772 w 1534839"/>
                <a:gd name="connsiteY53" fmla="*/ 71808 h 1022159"/>
                <a:gd name="connsiteX54" fmla="*/ 847067 w 1534839"/>
                <a:gd name="connsiteY54" fmla="*/ 2708 h 102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534839" h="1022159">
                  <a:moveTo>
                    <a:pt x="847067" y="2708"/>
                  </a:moveTo>
                  <a:cubicBezTo>
                    <a:pt x="760830" y="13667"/>
                    <a:pt x="673071" y="57756"/>
                    <a:pt x="604229" y="132374"/>
                  </a:cubicBezTo>
                  <a:cubicBezTo>
                    <a:pt x="483759" y="262957"/>
                    <a:pt x="461143" y="443770"/>
                    <a:pt x="541451" y="564500"/>
                  </a:cubicBezTo>
                  <a:lnTo>
                    <a:pt x="560526" y="586859"/>
                  </a:lnTo>
                  <a:lnTo>
                    <a:pt x="542612" y="621172"/>
                  </a:lnTo>
                  <a:cubicBezTo>
                    <a:pt x="513662" y="664666"/>
                    <a:pt x="474913" y="703175"/>
                    <a:pt x="428715" y="733166"/>
                  </a:cubicBezTo>
                  <a:cubicBezTo>
                    <a:pt x="405616" y="748160"/>
                    <a:pt x="381329" y="760588"/>
                    <a:pt x="356379" y="770360"/>
                  </a:cubicBezTo>
                  <a:lnTo>
                    <a:pt x="304132" y="784910"/>
                  </a:lnTo>
                  <a:lnTo>
                    <a:pt x="241255" y="753046"/>
                  </a:lnTo>
                  <a:cubicBezTo>
                    <a:pt x="218706" y="738571"/>
                    <a:pt x="197329" y="721621"/>
                    <a:pt x="177620" y="702387"/>
                  </a:cubicBezTo>
                  <a:cubicBezTo>
                    <a:pt x="98784" y="625448"/>
                    <a:pt x="55844" y="520935"/>
                    <a:pt x="61716" y="420287"/>
                  </a:cubicBezTo>
                  <a:cubicBezTo>
                    <a:pt x="-31584" y="515886"/>
                    <a:pt x="-17508" y="680936"/>
                    <a:pt x="93155" y="788935"/>
                  </a:cubicBezTo>
                  <a:cubicBezTo>
                    <a:pt x="134653" y="829435"/>
                    <a:pt x="183840" y="856162"/>
                    <a:pt x="234036" y="868708"/>
                  </a:cubicBezTo>
                  <a:lnTo>
                    <a:pt x="236376" y="869071"/>
                  </a:lnTo>
                  <a:lnTo>
                    <a:pt x="241769" y="871571"/>
                  </a:lnTo>
                  <a:cubicBezTo>
                    <a:pt x="319002" y="898139"/>
                    <a:pt x="413503" y="887224"/>
                    <a:pt x="494563" y="834602"/>
                  </a:cubicBezTo>
                  <a:cubicBezTo>
                    <a:pt x="510775" y="824078"/>
                    <a:pt x="525682" y="812383"/>
                    <a:pt x="539215" y="799757"/>
                  </a:cubicBezTo>
                  <a:lnTo>
                    <a:pt x="560953" y="775613"/>
                  </a:lnTo>
                  <a:lnTo>
                    <a:pt x="559964" y="779305"/>
                  </a:lnTo>
                  <a:cubicBezTo>
                    <a:pt x="520886" y="882298"/>
                    <a:pt x="442199" y="963386"/>
                    <a:pt x="347573" y="998175"/>
                  </a:cubicBezTo>
                  <a:lnTo>
                    <a:pt x="347572" y="998177"/>
                  </a:lnTo>
                  <a:cubicBezTo>
                    <a:pt x="441243" y="1033716"/>
                    <a:pt x="546624" y="998286"/>
                    <a:pt x="616602" y="917358"/>
                  </a:cubicBezTo>
                  <a:lnTo>
                    <a:pt x="638261" y="887315"/>
                  </a:lnTo>
                  <a:lnTo>
                    <a:pt x="658255" y="916485"/>
                  </a:lnTo>
                  <a:cubicBezTo>
                    <a:pt x="740628" y="1016490"/>
                    <a:pt x="872733" y="1052109"/>
                    <a:pt x="974512" y="994637"/>
                  </a:cubicBezTo>
                  <a:lnTo>
                    <a:pt x="974511" y="994635"/>
                  </a:lnTo>
                  <a:cubicBezTo>
                    <a:pt x="949813" y="989605"/>
                    <a:pt x="925664" y="981565"/>
                    <a:pt x="902486" y="970834"/>
                  </a:cubicBezTo>
                  <a:lnTo>
                    <a:pt x="881145" y="957958"/>
                  </a:lnTo>
                  <a:lnTo>
                    <a:pt x="861993" y="936882"/>
                  </a:lnTo>
                  <a:cubicBezTo>
                    <a:pt x="847087" y="916141"/>
                    <a:pt x="834349" y="893537"/>
                    <a:pt x="823990" y="869555"/>
                  </a:cubicBezTo>
                  <a:lnTo>
                    <a:pt x="819248" y="854451"/>
                  </a:lnTo>
                  <a:lnTo>
                    <a:pt x="845026" y="874606"/>
                  </a:lnTo>
                  <a:cubicBezTo>
                    <a:pt x="879117" y="892832"/>
                    <a:pt x="914785" y="904226"/>
                    <a:pt x="950095" y="909225"/>
                  </a:cubicBezTo>
                  <a:lnTo>
                    <a:pt x="976677" y="910621"/>
                  </a:lnTo>
                  <a:lnTo>
                    <a:pt x="975133" y="916939"/>
                  </a:lnTo>
                  <a:lnTo>
                    <a:pt x="975135" y="916939"/>
                  </a:lnTo>
                  <a:lnTo>
                    <a:pt x="982294" y="910916"/>
                  </a:lnTo>
                  <a:lnTo>
                    <a:pt x="1002550" y="911980"/>
                  </a:lnTo>
                  <a:cubicBezTo>
                    <a:pt x="1071487" y="909404"/>
                    <a:pt x="1135122" y="882118"/>
                    <a:pt x="1177971" y="833610"/>
                  </a:cubicBezTo>
                  <a:lnTo>
                    <a:pt x="1193733" y="810917"/>
                  </a:lnTo>
                  <a:lnTo>
                    <a:pt x="1259530" y="806790"/>
                  </a:lnTo>
                  <a:cubicBezTo>
                    <a:pt x="1369607" y="810999"/>
                    <a:pt x="1471547" y="859735"/>
                    <a:pt x="1534684" y="938336"/>
                  </a:cubicBezTo>
                  <a:cubicBezTo>
                    <a:pt x="1539788" y="804852"/>
                    <a:pt x="1418667" y="691852"/>
                    <a:pt x="1264150" y="685943"/>
                  </a:cubicBezTo>
                  <a:cubicBezTo>
                    <a:pt x="1244836" y="685205"/>
                    <a:pt x="1225914" y="686174"/>
                    <a:pt x="1207578" y="688697"/>
                  </a:cubicBezTo>
                  <a:cubicBezTo>
                    <a:pt x="1143403" y="697529"/>
                    <a:pt x="1086409" y="725389"/>
                    <a:pt x="1044899" y="765641"/>
                  </a:cubicBezTo>
                  <a:lnTo>
                    <a:pt x="1015708" y="806149"/>
                  </a:lnTo>
                  <a:lnTo>
                    <a:pt x="977269" y="798885"/>
                  </a:lnTo>
                  <a:cubicBezTo>
                    <a:pt x="951579" y="791263"/>
                    <a:pt x="926327" y="780939"/>
                    <a:pt x="902040" y="767955"/>
                  </a:cubicBezTo>
                  <a:cubicBezTo>
                    <a:pt x="877754" y="754971"/>
                    <a:pt x="855142" y="739707"/>
                    <a:pt x="834536" y="722579"/>
                  </a:cubicBezTo>
                  <a:lnTo>
                    <a:pt x="795168" y="682439"/>
                  </a:lnTo>
                  <a:lnTo>
                    <a:pt x="795303" y="681108"/>
                  </a:lnTo>
                  <a:lnTo>
                    <a:pt x="819933" y="680806"/>
                  </a:lnTo>
                  <a:cubicBezTo>
                    <a:pt x="904863" y="668998"/>
                    <a:pt x="990961" y="625129"/>
                    <a:pt x="1058726" y="551677"/>
                  </a:cubicBezTo>
                  <a:cubicBezTo>
                    <a:pt x="1196407" y="402440"/>
                    <a:pt x="1206277" y="187596"/>
                    <a:pt x="1080772" y="71808"/>
                  </a:cubicBezTo>
                  <a:cubicBezTo>
                    <a:pt x="1018019" y="13914"/>
                    <a:pt x="933304" y="-8253"/>
                    <a:pt x="847067" y="2708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12D4AE6-590D-479C-B663-E5375A0303CD}"/>
                </a:ext>
              </a:extLst>
            </p:cNvPr>
            <p:cNvSpPr/>
            <p:nvPr/>
          </p:nvSpPr>
          <p:spPr>
            <a:xfrm>
              <a:off x="7578057" y="4561757"/>
              <a:ext cx="186535" cy="17212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-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87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3BE445-2FED-B527-2E39-AC4DA26251D7}"/>
              </a:ext>
            </a:extLst>
          </p:cNvPr>
          <p:cNvSpPr/>
          <p:nvPr/>
        </p:nvSpPr>
        <p:spPr>
          <a:xfrm>
            <a:off x="8088198" y="1935115"/>
            <a:ext cx="2017336" cy="34791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tx1">
                  <a:lumMod val="50000"/>
                  <a:lumOff val="50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35BA19-E812-F554-7B73-3ECF442C3BD3}"/>
              </a:ext>
            </a:extLst>
          </p:cNvPr>
          <p:cNvGrpSpPr/>
          <p:nvPr/>
        </p:nvGrpSpPr>
        <p:grpSpPr>
          <a:xfrm>
            <a:off x="2230604" y="3178169"/>
            <a:ext cx="5760000" cy="3456000"/>
            <a:chOff x="-1690948" y="4450788"/>
            <a:chExt cx="5760000" cy="3456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21BB48-7BCB-4C94-AA1A-23D92BDDC6F6}"/>
                </a:ext>
              </a:extLst>
            </p:cNvPr>
            <p:cNvSpPr/>
            <p:nvPr/>
          </p:nvSpPr>
          <p:spPr>
            <a:xfrm>
              <a:off x="-1690948" y="4558788"/>
              <a:ext cx="5760000" cy="32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F4F9D9D-BC82-4551-8C70-A6A9F430002E}"/>
                </a:ext>
              </a:extLst>
            </p:cNvPr>
            <p:cNvSpPr/>
            <p:nvPr/>
          </p:nvSpPr>
          <p:spPr>
            <a:xfrm>
              <a:off x="1027052" y="5890788"/>
              <a:ext cx="324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82A99F2-2597-4BAC-BD67-81F06A6E4C8E}"/>
                </a:ext>
              </a:extLst>
            </p:cNvPr>
            <p:cNvSpPr/>
            <p:nvPr/>
          </p:nvSpPr>
          <p:spPr>
            <a:xfrm>
              <a:off x="-538948" y="4450788"/>
              <a:ext cx="3456000" cy="345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9C1E8-D704-44A9-A1A3-7657856E123B}"/>
              </a:ext>
            </a:extLst>
          </p:cNvPr>
          <p:cNvSpPr/>
          <p:nvPr/>
        </p:nvSpPr>
        <p:spPr>
          <a:xfrm>
            <a:off x="2834103" y="1918799"/>
            <a:ext cx="6197067" cy="347758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E715DF1A-3F62-43D5-BCB1-01BC952BEF03}"/>
              </a:ext>
            </a:extLst>
          </p:cNvPr>
          <p:cNvSpPr/>
          <p:nvPr/>
        </p:nvSpPr>
        <p:spPr>
          <a:xfrm rot="16200000">
            <a:off x="5924481" y="4438169"/>
            <a:ext cx="90000" cy="360000"/>
          </a:xfrm>
          <a:custGeom>
            <a:avLst/>
            <a:gdLst>
              <a:gd name="connsiteX0" fmla="*/ 0 w 162000"/>
              <a:gd name="connsiteY0" fmla="*/ 288000 h 288000"/>
              <a:gd name="connsiteX1" fmla="*/ 29019 w 162000"/>
              <a:gd name="connsiteY1" fmla="*/ 252170 h 288000"/>
              <a:gd name="connsiteX2" fmla="*/ 23725 w 162000"/>
              <a:gd name="connsiteY2" fmla="*/ 245824 h 288000"/>
              <a:gd name="connsiteX3" fmla="*/ 0 w 162000"/>
              <a:gd name="connsiteY3" fmla="*/ 144000 h 288000"/>
              <a:gd name="connsiteX4" fmla="*/ 81000 w 162000"/>
              <a:gd name="connsiteY4" fmla="*/ 0 h 288000"/>
              <a:gd name="connsiteX5" fmla="*/ 162000 w 162000"/>
              <a:gd name="connsiteY5" fmla="*/ 144000 h 288000"/>
              <a:gd name="connsiteX6" fmla="*/ 138276 w 162000"/>
              <a:gd name="connsiteY6" fmla="*/ 245824 h 288000"/>
              <a:gd name="connsiteX7" fmla="*/ 132981 w 162000"/>
              <a:gd name="connsiteY7" fmla="*/ 252170 h 288000"/>
              <a:gd name="connsiteX8" fmla="*/ 162000 w 162000"/>
              <a:gd name="connsiteY8" fmla="*/ 288000 h 288000"/>
              <a:gd name="connsiteX9" fmla="*/ 81000 w 162000"/>
              <a:gd name="connsiteY9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000" h="288000">
                <a:moveTo>
                  <a:pt x="0" y="288000"/>
                </a:moveTo>
                <a:lnTo>
                  <a:pt x="29019" y="252170"/>
                </a:lnTo>
                <a:lnTo>
                  <a:pt x="23725" y="245824"/>
                </a:lnTo>
                <a:cubicBezTo>
                  <a:pt x="9066" y="219765"/>
                  <a:pt x="0" y="183764"/>
                  <a:pt x="0" y="144000"/>
                </a:cubicBezTo>
                <a:cubicBezTo>
                  <a:pt x="0" y="64471"/>
                  <a:pt x="36265" y="0"/>
                  <a:pt x="81000" y="0"/>
                </a:cubicBezTo>
                <a:cubicBezTo>
                  <a:pt x="125735" y="0"/>
                  <a:pt x="162000" y="64471"/>
                  <a:pt x="162000" y="144000"/>
                </a:cubicBezTo>
                <a:cubicBezTo>
                  <a:pt x="162000" y="183764"/>
                  <a:pt x="152934" y="219765"/>
                  <a:pt x="138276" y="245824"/>
                </a:cubicBezTo>
                <a:lnTo>
                  <a:pt x="132981" y="252170"/>
                </a:lnTo>
                <a:lnTo>
                  <a:pt x="162000" y="288000"/>
                </a:lnTo>
                <a:lnTo>
                  <a:pt x="81000" y="28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DCFA89-1E9D-C83C-3CE2-EB0961A929B3}"/>
              </a:ext>
            </a:extLst>
          </p:cNvPr>
          <p:cNvSpPr/>
          <p:nvPr/>
        </p:nvSpPr>
        <p:spPr>
          <a:xfrm>
            <a:off x="2834103" y="5194169"/>
            <a:ext cx="5254095" cy="2001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F93F22-7547-E423-2350-752ECED6B9A9}"/>
              </a:ext>
            </a:extLst>
          </p:cNvPr>
          <p:cNvSpPr/>
          <p:nvPr/>
        </p:nvSpPr>
        <p:spPr>
          <a:xfrm>
            <a:off x="2834104" y="1918800"/>
            <a:ext cx="210586" cy="3275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CD8D26-CEAF-B94C-7921-FE7AA4212551}"/>
              </a:ext>
            </a:extLst>
          </p:cNvPr>
          <p:cNvSpPr/>
          <p:nvPr/>
        </p:nvSpPr>
        <p:spPr>
          <a:xfrm>
            <a:off x="7877443" y="3091991"/>
            <a:ext cx="210755" cy="2102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9C5362-21BB-6A38-6943-A356118EC06E}"/>
              </a:ext>
            </a:extLst>
          </p:cNvPr>
          <p:cNvSpPr/>
          <p:nvPr/>
        </p:nvSpPr>
        <p:spPr>
          <a:xfrm>
            <a:off x="3044859" y="1935115"/>
            <a:ext cx="4424364" cy="1402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DA37A-1DA4-DE39-CD21-255A5701577D}"/>
              </a:ext>
            </a:extLst>
          </p:cNvPr>
          <p:cNvSpPr txBox="1"/>
          <p:nvPr/>
        </p:nvSpPr>
        <p:spPr>
          <a:xfrm>
            <a:off x="4492458" y="3485845"/>
            <a:ext cx="1560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 시작</a:t>
            </a:r>
            <a:endParaRPr lang="en-US" altLang="ko-KR" sz="1000" dirty="0"/>
          </a:p>
          <a:p>
            <a:r>
              <a:rPr lang="ko-KR" altLang="en-US" sz="1000" dirty="0"/>
              <a:t>물고기 회전 애니메이션</a:t>
            </a:r>
            <a:endParaRPr lang="en-US" altLang="ko-KR" sz="1000" dirty="0"/>
          </a:p>
          <a:p>
            <a:r>
              <a:rPr lang="ko-KR" altLang="en-US" sz="1000" dirty="0"/>
              <a:t>소녀 좌우 이동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9DCCF-2BCD-F3F9-9BE3-44B66A99EA3C}"/>
              </a:ext>
            </a:extLst>
          </p:cNvPr>
          <p:cNvSpPr txBox="1"/>
          <p:nvPr/>
        </p:nvSpPr>
        <p:spPr>
          <a:xfrm>
            <a:off x="7671612" y="2610696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물고기 마우스 따라 이동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140A701-184E-2A77-9BDF-9A608581BD28}"/>
              </a:ext>
            </a:extLst>
          </p:cNvPr>
          <p:cNvSpPr/>
          <p:nvPr/>
        </p:nvSpPr>
        <p:spPr>
          <a:xfrm>
            <a:off x="8088198" y="3701044"/>
            <a:ext cx="171232" cy="412251"/>
          </a:xfrm>
          <a:custGeom>
            <a:avLst/>
            <a:gdLst>
              <a:gd name="connsiteX0" fmla="*/ 51915 w 171232"/>
              <a:gd name="connsiteY0" fmla="*/ 104045 h 412251"/>
              <a:gd name="connsiteX1" fmla="*/ 171232 w 171232"/>
              <a:gd name="connsiteY1" fmla="*/ 104045 h 412251"/>
              <a:gd name="connsiteX2" fmla="*/ 171232 w 171232"/>
              <a:gd name="connsiteY2" fmla="*/ 306257 h 412251"/>
              <a:gd name="connsiteX3" fmla="*/ 51915 w 171232"/>
              <a:gd name="connsiteY3" fmla="*/ 306257 h 412251"/>
              <a:gd name="connsiteX4" fmla="*/ 0 w 171232"/>
              <a:gd name="connsiteY4" fmla="*/ 0 h 412251"/>
              <a:gd name="connsiteX5" fmla="*/ 45719 w 171232"/>
              <a:gd name="connsiteY5" fmla="*/ 0 h 412251"/>
              <a:gd name="connsiteX6" fmla="*/ 45719 w 171232"/>
              <a:gd name="connsiteY6" fmla="*/ 412251 h 412251"/>
              <a:gd name="connsiteX7" fmla="*/ 0 w 171232"/>
              <a:gd name="connsiteY7" fmla="*/ 412251 h 41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232" h="412251">
                <a:moveTo>
                  <a:pt x="51915" y="104045"/>
                </a:moveTo>
                <a:lnTo>
                  <a:pt x="171232" y="104045"/>
                </a:lnTo>
                <a:lnTo>
                  <a:pt x="171232" y="306257"/>
                </a:lnTo>
                <a:lnTo>
                  <a:pt x="51915" y="306257"/>
                </a:lnTo>
                <a:close/>
                <a:moveTo>
                  <a:pt x="0" y="0"/>
                </a:moveTo>
                <a:lnTo>
                  <a:pt x="45719" y="0"/>
                </a:lnTo>
                <a:lnTo>
                  <a:pt x="45719" y="412251"/>
                </a:lnTo>
                <a:lnTo>
                  <a:pt x="0" y="41225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DE41E11-E9C8-2FE4-86BE-86C58E59855C}"/>
              </a:ext>
            </a:extLst>
          </p:cNvPr>
          <p:cNvSpPr/>
          <p:nvPr/>
        </p:nvSpPr>
        <p:spPr>
          <a:xfrm>
            <a:off x="7070103" y="2922309"/>
            <a:ext cx="1631127" cy="1668544"/>
          </a:xfrm>
          <a:custGeom>
            <a:avLst/>
            <a:gdLst>
              <a:gd name="connsiteX0" fmla="*/ 0 w 1631127"/>
              <a:gd name="connsiteY0" fmla="*/ 1668544 h 1668544"/>
              <a:gd name="connsiteX1" fmla="*/ 113122 w 1631127"/>
              <a:gd name="connsiteY1" fmla="*/ 1640264 h 1668544"/>
              <a:gd name="connsiteX2" fmla="*/ 339365 w 1631127"/>
              <a:gd name="connsiteY2" fmla="*/ 1348033 h 1668544"/>
              <a:gd name="connsiteX3" fmla="*/ 377072 w 1631127"/>
              <a:gd name="connsiteY3" fmla="*/ 1253765 h 1668544"/>
              <a:gd name="connsiteX4" fmla="*/ 452487 w 1631127"/>
              <a:gd name="connsiteY4" fmla="*/ 1084082 h 1668544"/>
              <a:gd name="connsiteX5" fmla="*/ 527901 w 1631127"/>
              <a:gd name="connsiteY5" fmla="*/ 886119 h 1668544"/>
              <a:gd name="connsiteX6" fmla="*/ 565608 w 1631127"/>
              <a:gd name="connsiteY6" fmla="*/ 707010 h 1668544"/>
              <a:gd name="connsiteX7" fmla="*/ 584462 w 1631127"/>
              <a:gd name="connsiteY7" fmla="*/ 565608 h 1668544"/>
              <a:gd name="connsiteX8" fmla="*/ 603315 w 1631127"/>
              <a:gd name="connsiteY8" fmla="*/ 452486 h 1668544"/>
              <a:gd name="connsiteX9" fmla="*/ 612742 w 1631127"/>
              <a:gd name="connsiteY9" fmla="*/ 179109 h 1668544"/>
              <a:gd name="connsiteX10" fmla="*/ 641023 w 1631127"/>
              <a:gd name="connsiteY10" fmla="*/ 113121 h 1668544"/>
              <a:gd name="connsiteX11" fmla="*/ 707010 w 1631127"/>
              <a:gd name="connsiteY11" fmla="*/ 75414 h 1668544"/>
              <a:gd name="connsiteX12" fmla="*/ 801278 w 1631127"/>
              <a:gd name="connsiteY12" fmla="*/ 47134 h 1668544"/>
              <a:gd name="connsiteX13" fmla="*/ 942680 w 1631127"/>
              <a:gd name="connsiteY13" fmla="*/ 0 h 1668544"/>
              <a:gd name="connsiteX14" fmla="*/ 1451728 w 1631127"/>
              <a:gd name="connsiteY14" fmla="*/ 84841 h 1668544"/>
              <a:gd name="connsiteX15" fmla="*/ 1545996 w 1631127"/>
              <a:gd name="connsiteY15" fmla="*/ 150829 h 1668544"/>
              <a:gd name="connsiteX16" fmla="*/ 1621410 w 1631127"/>
              <a:gd name="connsiteY16" fmla="*/ 254524 h 1668544"/>
              <a:gd name="connsiteX17" fmla="*/ 1583703 w 1631127"/>
              <a:gd name="connsiteY17" fmla="*/ 669303 h 1668544"/>
              <a:gd name="connsiteX18" fmla="*/ 1451728 w 1631127"/>
              <a:gd name="connsiteY18" fmla="*/ 886119 h 1668544"/>
              <a:gd name="connsiteX19" fmla="*/ 1329179 w 1631127"/>
              <a:gd name="connsiteY19" fmla="*/ 1008668 h 1668544"/>
              <a:gd name="connsiteX20" fmla="*/ 1300899 w 1631127"/>
              <a:gd name="connsiteY20" fmla="*/ 1027521 h 1668544"/>
              <a:gd name="connsiteX21" fmla="*/ 1244338 w 1631127"/>
              <a:gd name="connsiteY21" fmla="*/ 1036948 h 166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1127" h="1668544">
                <a:moveTo>
                  <a:pt x="0" y="1668544"/>
                </a:moveTo>
                <a:cubicBezTo>
                  <a:pt x="22481" y="1664797"/>
                  <a:pt x="94245" y="1655858"/>
                  <a:pt x="113122" y="1640264"/>
                </a:cubicBezTo>
                <a:cubicBezTo>
                  <a:pt x="262582" y="1516797"/>
                  <a:pt x="269263" y="1500983"/>
                  <a:pt x="339365" y="1348033"/>
                </a:cubicBezTo>
                <a:cubicBezTo>
                  <a:pt x="353466" y="1317267"/>
                  <a:pt x="363740" y="1284872"/>
                  <a:pt x="377072" y="1253765"/>
                </a:cubicBezTo>
                <a:cubicBezTo>
                  <a:pt x="401454" y="1196874"/>
                  <a:pt x="435483" y="1143596"/>
                  <a:pt x="452487" y="1084082"/>
                </a:cubicBezTo>
                <a:cubicBezTo>
                  <a:pt x="484488" y="972075"/>
                  <a:pt x="462329" y="1039121"/>
                  <a:pt x="527901" y="886119"/>
                </a:cubicBezTo>
                <a:cubicBezTo>
                  <a:pt x="555304" y="666899"/>
                  <a:pt x="511525" y="988243"/>
                  <a:pt x="565608" y="707010"/>
                </a:cubicBezTo>
                <a:cubicBezTo>
                  <a:pt x="574588" y="660314"/>
                  <a:pt x="577493" y="612646"/>
                  <a:pt x="584462" y="565608"/>
                </a:cubicBezTo>
                <a:cubicBezTo>
                  <a:pt x="590064" y="527793"/>
                  <a:pt x="597031" y="490193"/>
                  <a:pt x="603315" y="452486"/>
                </a:cubicBezTo>
                <a:cubicBezTo>
                  <a:pt x="606457" y="361360"/>
                  <a:pt x="607226" y="270122"/>
                  <a:pt x="612742" y="179109"/>
                </a:cubicBezTo>
                <a:cubicBezTo>
                  <a:pt x="613869" y="160509"/>
                  <a:pt x="624644" y="125861"/>
                  <a:pt x="641023" y="113121"/>
                </a:cubicBezTo>
                <a:cubicBezTo>
                  <a:pt x="661020" y="97568"/>
                  <a:pt x="683585" y="85060"/>
                  <a:pt x="707010" y="75414"/>
                </a:cubicBezTo>
                <a:cubicBezTo>
                  <a:pt x="737345" y="62923"/>
                  <a:pt x="770314" y="57971"/>
                  <a:pt x="801278" y="47134"/>
                </a:cubicBezTo>
                <a:cubicBezTo>
                  <a:pt x="946807" y="-3801"/>
                  <a:pt x="845135" y="19509"/>
                  <a:pt x="942680" y="0"/>
                </a:cubicBezTo>
                <a:cubicBezTo>
                  <a:pt x="1123892" y="18121"/>
                  <a:pt x="1290414" y="4184"/>
                  <a:pt x="1451728" y="84841"/>
                </a:cubicBezTo>
                <a:cubicBezTo>
                  <a:pt x="1486035" y="101995"/>
                  <a:pt x="1518874" y="123707"/>
                  <a:pt x="1545996" y="150829"/>
                </a:cubicBezTo>
                <a:cubicBezTo>
                  <a:pt x="1576217" y="181050"/>
                  <a:pt x="1596272" y="219959"/>
                  <a:pt x="1621410" y="254524"/>
                </a:cubicBezTo>
                <a:cubicBezTo>
                  <a:pt x="1634155" y="445700"/>
                  <a:pt x="1644408" y="432552"/>
                  <a:pt x="1583703" y="669303"/>
                </a:cubicBezTo>
                <a:cubicBezTo>
                  <a:pt x="1569193" y="725892"/>
                  <a:pt x="1479007" y="850817"/>
                  <a:pt x="1451728" y="886119"/>
                </a:cubicBezTo>
                <a:cubicBezTo>
                  <a:pt x="1403791" y="948155"/>
                  <a:pt x="1384140" y="967447"/>
                  <a:pt x="1329179" y="1008668"/>
                </a:cubicBezTo>
                <a:cubicBezTo>
                  <a:pt x="1320115" y="1015466"/>
                  <a:pt x="1311312" y="1023058"/>
                  <a:pt x="1300899" y="1027521"/>
                </a:cubicBezTo>
                <a:cubicBezTo>
                  <a:pt x="1275346" y="1038472"/>
                  <a:pt x="1267295" y="1036948"/>
                  <a:pt x="1244338" y="10369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F8BFD-BFC3-6218-5E58-E9506892493A}"/>
              </a:ext>
            </a:extLst>
          </p:cNvPr>
          <p:cNvSpPr txBox="1"/>
          <p:nvPr/>
        </p:nvSpPr>
        <p:spPr>
          <a:xfrm>
            <a:off x="8015881" y="3333368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물고기가 버튼 누르면</a:t>
            </a:r>
            <a:r>
              <a:rPr lang="en-US" altLang="ko-KR" sz="1000" dirty="0"/>
              <a:t> </a:t>
            </a:r>
            <a:r>
              <a:rPr lang="ko-KR" altLang="en-US" sz="1000" dirty="0"/>
              <a:t>문 개방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99CAB4-F65D-1148-DF7F-22C8E38AC660}"/>
              </a:ext>
            </a:extLst>
          </p:cNvPr>
          <p:cNvSpPr/>
          <p:nvPr/>
        </p:nvSpPr>
        <p:spPr>
          <a:xfrm>
            <a:off x="7924362" y="4259951"/>
            <a:ext cx="116915" cy="9342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516540E-B0E7-BCEC-3E7E-7A8438F7E10D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272604" y="4906169"/>
            <a:ext cx="18634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A8F540-4390-5633-594D-585F50297105}"/>
              </a:ext>
            </a:extLst>
          </p:cNvPr>
          <p:cNvSpPr txBox="1"/>
          <p:nvPr/>
        </p:nvSpPr>
        <p:spPr>
          <a:xfrm>
            <a:off x="6905038" y="4527005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소녀 통과 불가</a:t>
            </a:r>
            <a:endParaRPr lang="en-US" altLang="ko-KR" sz="1000" dirty="0"/>
          </a:p>
          <a:p>
            <a:r>
              <a:rPr lang="ko-KR" altLang="en-US" sz="1000" dirty="0"/>
              <a:t>텍스트창 출력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80A162-595D-87D7-4C09-62DA00216E89}"/>
              </a:ext>
            </a:extLst>
          </p:cNvPr>
          <p:cNvCxnSpPr/>
          <p:nvPr/>
        </p:nvCxnSpPr>
        <p:spPr>
          <a:xfrm>
            <a:off x="7583741" y="4906169"/>
            <a:ext cx="144742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0EFDC6-0B3D-82EB-1088-20D241CBDF5A}"/>
              </a:ext>
            </a:extLst>
          </p:cNvPr>
          <p:cNvSpPr txBox="1"/>
          <p:nvPr/>
        </p:nvSpPr>
        <p:spPr>
          <a:xfrm>
            <a:off x="7373514" y="5405279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88162-3C28-6782-5535-68A2CD84BF7C}"/>
              </a:ext>
            </a:extLst>
          </p:cNvPr>
          <p:cNvSpPr txBox="1"/>
          <p:nvPr/>
        </p:nvSpPr>
        <p:spPr>
          <a:xfrm>
            <a:off x="10105534" y="3279485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4E93-3EEC-EC99-39B0-FFA4D3E554E8}"/>
              </a:ext>
            </a:extLst>
          </p:cNvPr>
          <p:cNvSpPr txBox="1"/>
          <p:nvPr/>
        </p:nvSpPr>
        <p:spPr>
          <a:xfrm>
            <a:off x="4835249" y="1457039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1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2080*1000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EE0DFD-A3B9-1C5B-9D2C-F938FE4C5907}"/>
              </a:ext>
            </a:extLst>
          </p:cNvPr>
          <p:cNvSpPr txBox="1"/>
          <p:nvPr/>
        </p:nvSpPr>
        <p:spPr>
          <a:xfrm>
            <a:off x="2249280" y="2901363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사이즈</a:t>
            </a:r>
            <a:r>
              <a:rPr lang="en-US" altLang="ko-KR" sz="1000" dirty="0"/>
              <a:t>(1600*900)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6C9D5-4EA1-C091-64C4-1B0D3906313D}"/>
              </a:ext>
            </a:extLst>
          </p:cNvPr>
          <p:cNvSpPr txBox="1"/>
          <p:nvPr/>
        </p:nvSpPr>
        <p:spPr>
          <a:xfrm>
            <a:off x="4776326" y="4283920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소녀 사이즈 </a:t>
            </a:r>
            <a:r>
              <a:rPr lang="en-US" altLang="ko-KR" sz="1000" dirty="0"/>
              <a:t>90*160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044414-8486-387C-13BB-020E85837D3B}"/>
              </a:ext>
            </a:extLst>
          </p:cNvPr>
          <p:cNvSpPr txBox="1"/>
          <p:nvPr/>
        </p:nvSpPr>
        <p:spPr>
          <a:xfrm>
            <a:off x="5703596" y="4222270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물고기 사이즈 </a:t>
            </a:r>
            <a:r>
              <a:rPr lang="en-US" altLang="ko-KR" sz="1000" dirty="0"/>
              <a:t>100*25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1343A7-C68F-9F19-BE1A-71DF495860E4}"/>
              </a:ext>
            </a:extLst>
          </p:cNvPr>
          <p:cNvSpPr/>
          <p:nvPr/>
        </p:nvSpPr>
        <p:spPr>
          <a:xfrm>
            <a:off x="2230604" y="1918800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570F30-7D1C-81C7-E1F1-76EE5C716D6E}"/>
              </a:ext>
            </a:extLst>
          </p:cNvPr>
          <p:cNvSpPr txBox="1"/>
          <p:nvPr/>
        </p:nvSpPr>
        <p:spPr>
          <a:xfrm>
            <a:off x="1893267" y="1923455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최대 이동 </a:t>
            </a:r>
            <a:r>
              <a:rPr lang="en-US" altLang="ko-KR" sz="1000" dirty="0"/>
              <a:t>y</a:t>
            </a:r>
            <a:r>
              <a:rPr lang="ko-KR" altLang="en-US" sz="1000" dirty="0"/>
              <a:t>축</a:t>
            </a:r>
            <a:endParaRPr lang="en-US" altLang="ko-KR" sz="1000" dirty="0"/>
          </a:p>
          <a:p>
            <a:r>
              <a:rPr lang="en-US" altLang="ko-KR" sz="1000" dirty="0"/>
              <a:t>(+480)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07D6BC-3799-7336-DA80-D3CF042736B7}"/>
              </a:ext>
            </a:extLst>
          </p:cNvPr>
          <p:cNvSpPr/>
          <p:nvPr/>
        </p:nvSpPr>
        <p:spPr>
          <a:xfrm>
            <a:off x="493200" y="3269854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0F9586-90DD-A918-9A29-9E7D349345AE}"/>
              </a:ext>
            </a:extLst>
          </p:cNvPr>
          <p:cNvSpPr txBox="1"/>
          <p:nvPr/>
        </p:nvSpPr>
        <p:spPr>
          <a:xfrm>
            <a:off x="493200" y="6526169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최대 이동 </a:t>
            </a:r>
            <a:r>
              <a:rPr lang="en-US" altLang="ko-KR" sz="1000" dirty="0"/>
              <a:t>x</a:t>
            </a:r>
            <a:r>
              <a:rPr lang="ko-KR" altLang="en-US" sz="1000" dirty="0"/>
              <a:t>축</a:t>
            </a:r>
            <a:endParaRPr lang="en-US" altLang="ko-KR" sz="1000" dirty="0"/>
          </a:p>
          <a:p>
            <a:r>
              <a:rPr lang="en-US" altLang="ko-KR" sz="1000" dirty="0"/>
              <a:t>(+480)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0A2DC5-B3E1-09E1-2A1B-3858172631EC}"/>
              </a:ext>
            </a:extLst>
          </p:cNvPr>
          <p:cNvSpPr/>
          <p:nvPr/>
        </p:nvSpPr>
        <p:spPr>
          <a:xfrm>
            <a:off x="7878955" y="1935114"/>
            <a:ext cx="209244" cy="6278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753F59-A4E5-2DE8-4017-E99D24D49E02}"/>
              </a:ext>
            </a:extLst>
          </p:cNvPr>
          <p:cNvSpPr/>
          <p:nvPr/>
        </p:nvSpPr>
        <p:spPr>
          <a:xfrm>
            <a:off x="8088198" y="4222270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2781224-D9C4-1BB1-B60C-F73C050E6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396" y="5496475"/>
            <a:ext cx="1800000" cy="975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85D7895-39A3-7A48-4C02-AC4DB53CF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22" y="2143865"/>
            <a:ext cx="1800000" cy="1012500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7166BA7-8B7C-3DA0-FBCA-95C5ABE9E822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8435724" y="5682278"/>
            <a:ext cx="625672" cy="301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A74DA26-7A05-760C-DF20-9CB7F9569E7F}"/>
              </a:ext>
            </a:extLst>
          </p:cNvPr>
          <p:cNvCxnSpPr>
            <a:cxnSpLocks/>
            <a:stCxn id="18" idx="2"/>
            <a:endCxn id="61" idx="1"/>
          </p:cNvCxnSpPr>
          <p:nvPr/>
        </p:nvCxnSpPr>
        <p:spPr>
          <a:xfrm>
            <a:off x="8546986" y="3733478"/>
            <a:ext cx="529302" cy="956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13CC0E9F-A324-966C-5AC5-0EEF06572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288" y="4182876"/>
            <a:ext cx="1800000" cy="1014085"/>
          </a:xfrm>
          <a:prstGeom prst="rect">
            <a:avLst/>
          </a:prstGeom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13C3F17-4EA2-AA85-DF0F-D30FD664808B}"/>
              </a:ext>
            </a:extLst>
          </p:cNvPr>
          <p:cNvCxnSpPr>
            <a:cxnSpLocks/>
            <a:stCxn id="10" idx="0"/>
            <a:endCxn id="44" idx="2"/>
          </p:cNvCxnSpPr>
          <p:nvPr/>
        </p:nvCxnSpPr>
        <p:spPr>
          <a:xfrm flipH="1" flipV="1">
            <a:off x="5245122" y="3156365"/>
            <a:ext cx="27482" cy="329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다중 문서 72">
            <a:extLst>
              <a:ext uri="{FF2B5EF4-FFF2-40B4-BE49-F238E27FC236}">
                <a16:creationId xmlns:a16="http://schemas.microsoft.com/office/drawing/2014/main" id="{B33E8452-4DB5-7EFB-D6E9-0EDB4508BE29}"/>
              </a:ext>
            </a:extLst>
          </p:cNvPr>
          <p:cNvSpPr/>
          <p:nvPr/>
        </p:nvSpPr>
        <p:spPr>
          <a:xfrm>
            <a:off x="4192941" y="4706755"/>
            <a:ext cx="420735" cy="423000"/>
          </a:xfrm>
          <a:prstGeom prst="flowChartMultidocument">
            <a:avLst/>
          </a:prstGeom>
          <a:solidFill>
            <a:schemeClr val="bg1"/>
          </a:solidFill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342816-9562-104E-834C-B5D4D3284912}"/>
              </a:ext>
            </a:extLst>
          </p:cNvPr>
          <p:cNvSpPr txBox="1"/>
          <p:nvPr/>
        </p:nvSpPr>
        <p:spPr>
          <a:xfrm>
            <a:off x="3465157" y="5431034"/>
            <a:ext cx="1628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 아이템</a:t>
            </a:r>
            <a:endParaRPr lang="en-US" altLang="ko-KR" sz="1000" dirty="0"/>
          </a:p>
          <a:p>
            <a:r>
              <a:rPr lang="ko-KR" altLang="en-US" sz="1000" dirty="0"/>
              <a:t>습득 즉시 텍스트창 출력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2A5ADC0-5895-52E7-D2C2-67271CD6B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00" y="6073127"/>
            <a:ext cx="1800000" cy="1014085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F624099-BB87-5D5C-061F-6E3F4202D4D9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flipH="1">
            <a:off x="3373200" y="5985032"/>
            <a:ext cx="906357" cy="88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FFC1D2BB-1B99-4014-AA95-D0581B290DB7}"/>
              </a:ext>
            </a:extLst>
          </p:cNvPr>
          <p:cNvSpPr/>
          <p:nvPr/>
        </p:nvSpPr>
        <p:spPr>
          <a:xfrm>
            <a:off x="4484029" y="1455745"/>
            <a:ext cx="351220" cy="35618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C6E208A-D902-4363-9CF2-B5F7CBB193E0}"/>
              </a:ext>
            </a:extLst>
          </p:cNvPr>
          <p:cNvSpPr/>
          <p:nvPr/>
        </p:nvSpPr>
        <p:spPr>
          <a:xfrm>
            <a:off x="3050490" y="3813703"/>
            <a:ext cx="788903" cy="135775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0"/>
                </a:schemeClr>
              </a:gs>
              <a:gs pos="35000">
                <a:schemeClr val="accent5">
                  <a:lumMod val="0"/>
                  <a:lumOff val="100000"/>
                  <a:alpha val="5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047549DB-BD63-4366-B2D3-19549B21F9DC}"/>
              </a:ext>
            </a:extLst>
          </p:cNvPr>
          <p:cNvSpPr/>
          <p:nvPr/>
        </p:nvSpPr>
        <p:spPr>
          <a:xfrm>
            <a:off x="3212624" y="4471594"/>
            <a:ext cx="480849" cy="252248"/>
          </a:xfrm>
          <a:custGeom>
            <a:avLst/>
            <a:gdLst>
              <a:gd name="connsiteX0" fmla="*/ 42042 w 583324"/>
              <a:gd name="connsiteY0" fmla="*/ 0 h 252248"/>
              <a:gd name="connsiteX1" fmla="*/ 470337 w 583324"/>
              <a:gd name="connsiteY1" fmla="*/ 0 h 252248"/>
              <a:gd name="connsiteX2" fmla="*/ 500065 w 583324"/>
              <a:gd name="connsiteY2" fmla="*/ 12314 h 252248"/>
              <a:gd name="connsiteX3" fmla="*/ 511516 w 583324"/>
              <a:gd name="connsiteY3" fmla="*/ 39958 h 252248"/>
              <a:gd name="connsiteX4" fmla="*/ 559675 w 583324"/>
              <a:gd name="connsiteY4" fmla="*/ 39958 h 252248"/>
              <a:gd name="connsiteX5" fmla="*/ 583324 w 583324"/>
              <a:gd name="connsiteY5" fmla="*/ 63607 h 252248"/>
              <a:gd name="connsiteX6" fmla="*/ 583324 w 583324"/>
              <a:gd name="connsiteY6" fmla="*/ 205496 h 252248"/>
              <a:gd name="connsiteX7" fmla="*/ 512379 w 583324"/>
              <a:gd name="connsiteY7" fmla="*/ 205496 h 252248"/>
              <a:gd name="connsiteX8" fmla="*/ 512379 w 583324"/>
              <a:gd name="connsiteY8" fmla="*/ 210206 h 252248"/>
              <a:gd name="connsiteX9" fmla="*/ 470337 w 583324"/>
              <a:gd name="connsiteY9" fmla="*/ 252248 h 252248"/>
              <a:gd name="connsiteX10" fmla="*/ 42042 w 583324"/>
              <a:gd name="connsiteY10" fmla="*/ 252248 h 252248"/>
              <a:gd name="connsiteX11" fmla="*/ 0 w 583324"/>
              <a:gd name="connsiteY11" fmla="*/ 210206 h 252248"/>
              <a:gd name="connsiteX12" fmla="*/ 0 w 583324"/>
              <a:gd name="connsiteY12" fmla="*/ 42042 h 252248"/>
              <a:gd name="connsiteX13" fmla="*/ 42042 w 583324"/>
              <a:gd name="connsiteY13" fmla="*/ 0 h 25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3324" h="252248">
                <a:moveTo>
                  <a:pt x="42042" y="0"/>
                </a:moveTo>
                <a:lnTo>
                  <a:pt x="470337" y="0"/>
                </a:lnTo>
                <a:cubicBezTo>
                  <a:pt x="481947" y="0"/>
                  <a:pt x="492457" y="4706"/>
                  <a:pt x="500065" y="12314"/>
                </a:cubicBezTo>
                <a:lnTo>
                  <a:pt x="511516" y="39958"/>
                </a:lnTo>
                <a:lnTo>
                  <a:pt x="559675" y="39958"/>
                </a:lnTo>
                <a:cubicBezTo>
                  <a:pt x="572736" y="39958"/>
                  <a:pt x="583324" y="50546"/>
                  <a:pt x="583324" y="63607"/>
                </a:cubicBezTo>
                <a:lnTo>
                  <a:pt x="583324" y="205496"/>
                </a:lnTo>
                <a:lnTo>
                  <a:pt x="512379" y="205496"/>
                </a:lnTo>
                <a:lnTo>
                  <a:pt x="512379" y="210206"/>
                </a:lnTo>
                <a:cubicBezTo>
                  <a:pt x="512379" y="233425"/>
                  <a:pt x="493556" y="252248"/>
                  <a:pt x="470337" y="252248"/>
                </a:cubicBezTo>
                <a:lnTo>
                  <a:pt x="42042" y="252248"/>
                </a:lnTo>
                <a:cubicBezTo>
                  <a:pt x="18823" y="252248"/>
                  <a:pt x="0" y="233425"/>
                  <a:pt x="0" y="210206"/>
                </a:cubicBezTo>
                <a:lnTo>
                  <a:pt x="0" y="42042"/>
                </a:lnTo>
                <a:cubicBezTo>
                  <a:pt x="0" y="18823"/>
                  <a:pt x="18823" y="0"/>
                  <a:pt x="42042" y="0"/>
                </a:cubicBezTo>
                <a:close/>
              </a:path>
            </a:pathLst>
          </a:custGeom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건전지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D701963-C7C9-4D31-B762-90659C586F57}"/>
              </a:ext>
            </a:extLst>
          </p:cNvPr>
          <p:cNvSpPr/>
          <p:nvPr/>
        </p:nvSpPr>
        <p:spPr>
          <a:xfrm>
            <a:off x="3202141" y="4778805"/>
            <a:ext cx="480133" cy="401216"/>
          </a:xfrm>
          <a:prstGeom prst="roundRect">
            <a:avLst/>
          </a:prstGeom>
          <a:solidFill>
            <a:srgbClr val="8867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E7EEE6-4557-4659-AACB-03D21D0CD651}"/>
              </a:ext>
            </a:extLst>
          </p:cNvPr>
          <p:cNvGrpSpPr/>
          <p:nvPr/>
        </p:nvGrpSpPr>
        <p:grpSpPr>
          <a:xfrm>
            <a:off x="3692833" y="4461161"/>
            <a:ext cx="434116" cy="457094"/>
            <a:chOff x="1749247" y="839861"/>
            <a:chExt cx="614397" cy="662368"/>
          </a:xfrm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AD9A889-0741-46B9-9C4D-A13504FF3C56}"/>
                </a:ext>
              </a:extLst>
            </p:cNvPr>
            <p:cNvSpPr/>
            <p:nvPr/>
          </p:nvSpPr>
          <p:spPr>
            <a:xfrm>
              <a:off x="1749247" y="839861"/>
              <a:ext cx="614397" cy="662368"/>
            </a:xfrm>
            <a:custGeom>
              <a:avLst/>
              <a:gdLst>
                <a:gd name="connsiteX0" fmla="*/ 389137 w 759975"/>
                <a:gd name="connsiteY0" fmla="*/ 149392 h 883268"/>
                <a:gd name="connsiteX1" fmla="*/ 368582 w 759975"/>
                <a:gd name="connsiteY1" fmla="*/ 150056 h 883268"/>
                <a:gd name="connsiteX2" fmla="*/ 307703 w 759975"/>
                <a:gd name="connsiteY2" fmla="*/ 229180 h 883268"/>
                <a:gd name="connsiteX3" fmla="*/ 291909 w 759975"/>
                <a:gd name="connsiteY3" fmla="*/ 292462 h 883268"/>
                <a:gd name="connsiteX4" fmla="*/ 468036 w 759975"/>
                <a:gd name="connsiteY4" fmla="*/ 292462 h 883268"/>
                <a:gd name="connsiteX5" fmla="*/ 466964 w 759975"/>
                <a:gd name="connsiteY5" fmla="*/ 282568 h 883268"/>
                <a:gd name="connsiteX6" fmla="*/ 389137 w 759975"/>
                <a:gd name="connsiteY6" fmla="*/ 149392 h 883268"/>
                <a:gd name="connsiteX7" fmla="*/ 361677 w 759975"/>
                <a:gd name="connsiteY7" fmla="*/ 1114 h 883268"/>
                <a:gd name="connsiteX8" fmla="*/ 615461 w 759975"/>
                <a:gd name="connsiteY8" fmla="*/ 280369 h 883268"/>
                <a:gd name="connsiteX9" fmla="*/ 616950 w 759975"/>
                <a:gd name="connsiteY9" fmla="*/ 292462 h 883268"/>
                <a:gd name="connsiteX10" fmla="*/ 661505 w 759975"/>
                <a:gd name="connsiteY10" fmla="*/ 292462 h 883268"/>
                <a:gd name="connsiteX11" fmla="*/ 759975 w 759975"/>
                <a:gd name="connsiteY11" fmla="*/ 390932 h 883268"/>
                <a:gd name="connsiteX12" fmla="*/ 759975 w 759975"/>
                <a:gd name="connsiteY12" fmla="*/ 784798 h 883268"/>
                <a:gd name="connsiteX13" fmla="*/ 661505 w 759975"/>
                <a:gd name="connsiteY13" fmla="*/ 883268 h 883268"/>
                <a:gd name="connsiteX14" fmla="*/ 98470 w 759975"/>
                <a:gd name="connsiteY14" fmla="*/ 883268 h 883268"/>
                <a:gd name="connsiteX15" fmla="*/ 0 w 759975"/>
                <a:gd name="connsiteY15" fmla="*/ 784798 h 883268"/>
                <a:gd name="connsiteX16" fmla="*/ 0 w 759975"/>
                <a:gd name="connsiteY16" fmla="*/ 390932 h 883268"/>
                <a:gd name="connsiteX17" fmla="*/ 98470 w 759975"/>
                <a:gd name="connsiteY17" fmla="*/ 292462 h 883268"/>
                <a:gd name="connsiteX18" fmla="*/ 143081 w 759975"/>
                <a:gd name="connsiteY18" fmla="*/ 292462 h 883268"/>
                <a:gd name="connsiteX19" fmla="*/ 154050 w 759975"/>
                <a:gd name="connsiteY19" fmla="*/ 238670 h 883268"/>
                <a:gd name="connsiteX20" fmla="*/ 361677 w 759975"/>
                <a:gd name="connsiteY20" fmla="*/ 1114 h 88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9975" h="883268">
                  <a:moveTo>
                    <a:pt x="389137" y="149392"/>
                  </a:moveTo>
                  <a:cubicBezTo>
                    <a:pt x="382431" y="147819"/>
                    <a:pt x="375553" y="147984"/>
                    <a:pt x="368582" y="150056"/>
                  </a:cubicBezTo>
                  <a:cubicBezTo>
                    <a:pt x="344399" y="157244"/>
                    <a:pt x="323102" y="186407"/>
                    <a:pt x="307703" y="229180"/>
                  </a:cubicBezTo>
                  <a:lnTo>
                    <a:pt x="291909" y="292462"/>
                  </a:lnTo>
                  <a:lnTo>
                    <a:pt x="468036" y="292462"/>
                  </a:lnTo>
                  <a:lnTo>
                    <a:pt x="466964" y="282568"/>
                  </a:lnTo>
                  <a:cubicBezTo>
                    <a:pt x="451899" y="208616"/>
                    <a:pt x="422667" y="157262"/>
                    <a:pt x="389137" y="149392"/>
                  </a:cubicBezTo>
                  <a:close/>
                  <a:moveTo>
                    <a:pt x="361677" y="1114"/>
                  </a:moveTo>
                  <a:cubicBezTo>
                    <a:pt x="478464" y="-12899"/>
                    <a:pt x="582616" y="106683"/>
                    <a:pt x="615461" y="280369"/>
                  </a:cubicBezTo>
                  <a:lnTo>
                    <a:pt x="616950" y="292462"/>
                  </a:lnTo>
                  <a:lnTo>
                    <a:pt x="661505" y="292462"/>
                  </a:lnTo>
                  <a:cubicBezTo>
                    <a:pt x="715888" y="292462"/>
                    <a:pt x="759975" y="336549"/>
                    <a:pt x="759975" y="390932"/>
                  </a:cubicBezTo>
                  <a:lnTo>
                    <a:pt x="759975" y="784798"/>
                  </a:lnTo>
                  <a:cubicBezTo>
                    <a:pt x="759975" y="839181"/>
                    <a:pt x="715888" y="883268"/>
                    <a:pt x="661505" y="883268"/>
                  </a:cubicBezTo>
                  <a:lnTo>
                    <a:pt x="98470" y="883268"/>
                  </a:lnTo>
                  <a:cubicBezTo>
                    <a:pt x="44087" y="883268"/>
                    <a:pt x="0" y="839181"/>
                    <a:pt x="0" y="784798"/>
                  </a:cubicBezTo>
                  <a:lnTo>
                    <a:pt x="0" y="390932"/>
                  </a:lnTo>
                  <a:cubicBezTo>
                    <a:pt x="0" y="336549"/>
                    <a:pt x="44087" y="292462"/>
                    <a:pt x="98470" y="292462"/>
                  </a:cubicBezTo>
                  <a:lnTo>
                    <a:pt x="143081" y="292462"/>
                  </a:lnTo>
                  <a:lnTo>
                    <a:pt x="154050" y="238670"/>
                  </a:lnTo>
                  <a:cubicBezTo>
                    <a:pt x="189489" y="107084"/>
                    <a:pt x="268019" y="12352"/>
                    <a:pt x="361677" y="1114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973CC56-F3C3-4D62-83F7-DABE4AF70942}"/>
                </a:ext>
              </a:extLst>
            </p:cNvPr>
            <p:cNvSpPr/>
            <p:nvPr/>
          </p:nvSpPr>
          <p:spPr>
            <a:xfrm>
              <a:off x="1979976" y="1156995"/>
              <a:ext cx="156737" cy="275963"/>
            </a:xfrm>
            <a:custGeom>
              <a:avLst/>
              <a:gdLst>
                <a:gd name="connsiteX0" fmla="*/ 113878 w 227756"/>
                <a:gd name="connsiteY0" fmla="*/ 0 h 326572"/>
                <a:gd name="connsiteX1" fmla="*/ 227756 w 227756"/>
                <a:gd name="connsiteY1" fmla="*/ 93307 h 326572"/>
                <a:gd name="connsiteX2" fmla="*/ 158204 w 227756"/>
                <a:gd name="connsiteY2" fmla="*/ 179282 h 326572"/>
                <a:gd name="connsiteX3" fmla="*/ 152948 w 227756"/>
                <a:gd name="connsiteY3" fmla="*/ 180151 h 326572"/>
                <a:gd name="connsiteX4" fmla="*/ 152948 w 227756"/>
                <a:gd name="connsiteY4" fmla="*/ 326572 h 326572"/>
                <a:gd name="connsiteX5" fmla="*/ 65313 w 227756"/>
                <a:gd name="connsiteY5" fmla="*/ 326572 h 326572"/>
                <a:gd name="connsiteX6" fmla="*/ 65313 w 227756"/>
                <a:gd name="connsiteY6" fmla="*/ 176940 h 326572"/>
                <a:gd name="connsiteX7" fmla="*/ 33354 w 227756"/>
                <a:gd name="connsiteY7" fmla="*/ 159285 h 326572"/>
                <a:gd name="connsiteX8" fmla="*/ 0 w 227756"/>
                <a:gd name="connsiteY8" fmla="*/ 93307 h 326572"/>
                <a:gd name="connsiteX9" fmla="*/ 113878 w 227756"/>
                <a:gd name="connsiteY9" fmla="*/ 0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756" h="326572">
                  <a:moveTo>
                    <a:pt x="113878" y="0"/>
                  </a:moveTo>
                  <a:cubicBezTo>
                    <a:pt x="176771" y="0"/>
                    <a:pt x="227756" y="41775"/>
                    <a:pt x="227756" y="93307"/>
                  </a:cubicBezTo>
                  <a:cubicBezTo>
                    <a:pt x="227756" y="131956"/>
                    <a:pt x="199077" y="165117"/>
                    <a:pt x="158204" y="179282"/>
                  </a:cubicBezTo>
                  <a:lnTo>
                    <a:pt x="152948" y="180151"/>
                  </a:lnTo>
                  <a:lnTo>
                    <a:pt x="152948" y="326572"/>
                  </a:lnTo>
                  <a:lnTo>
                    <a:pt x="65313" y="326572"/>
                  </a:lnTo>
                  <a:lnTo>
                    <a:pt x="65313" y="176940"/>
                  </a:lnTo>
                  <a:lnTo>
                    <a:pt x="33354" y="159285"/>
                  </a:lnTo>
                  <a:cubicBezTo>
                    <a:pt x="12746" y="142400"/>
                    <a:pt x="0" y="119073"/>
                    <a:pt x="0" y="93307"/>
                  </a:cubicBezTo>
                  <a:cubicBezTo>
                    <a:pt x="0" y="41775"/>
                    <a:pt x="50985" y="0"/>
                    <a:pt x="113878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3C5D750-C048-476B-B91F-129EBA6BF48F}"/>
              </a:ext>
            </a:extLst>
          </p:cNvPr>
          <p:cNvSpPr txBox="1"/>
          <p:nvPr/>
        </p:nvSpPr>
        <p:spPr>
          <a:xfrm>
            <a:off x="1073733" y="4151294"/>
            <a:ext cx="1783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건전지</a:t>
            </a:r>
            <a:endParaRPr lang="en-US" altLang="ko-KR" sz="1000" dirty="0"/>
          </a:p>
          <a:p>
            <a:r>
              <a:rPr lang="ko-KR" altLang="en-US" sz="1000" dirty="0"/>
              <a:t>자물쇠</a:t>
            </a:r>
            <a:r>
              <a:rPr lang="en-US" altLang="ko-KR" sz="1000" dirty="0"/>
              <a:t>(</a:t>
            </a:r>
            <a:r>
              <a:rPr lang="ko-KR" altLang="en-US" sz="1000" dirty="0"/>
              <a:t>문 등으로 변경 가능</a:t>
            </a:r>
            <a:r>
              <a:rPr lang="en-US" altLang="ko-KR" sz="1000" dirty="0"/>
              <a:t>)</a:t>
            </a:r>
            <a:r>
              <a:rPr lang="ko-KR" altLang="en-US" sz="1000" dirty="0"/>
              <a:t>으로 </a:t>
            </a:r>
            <a:r>
              <a:rPr lang="ko-KR" altLang="en-US" sz="1000" dirty="0" err="1"/>
              <a:t>막혀있음</a:t>
            </a:r>
            <a:endParaRPr lang="en-US" altLang="ko-KR" sz="1000" dirty="0"/>
          </a:p>
          <a:p>
            <a:r>
              <a:rPr lang="ko-KR" altLang="en-US" sz="1000" dirty="0"/>
              <a:t>열쇠 아이템을 소녀에게 장착 후 오브젝트 접촉 시 제거</a:t>
            </a:r>
            <a:r>
              <a:rPr lang="en-US" altLang="ko-KR" sz="1000" dirty="0"/>
              <a:t>-&gt;</a:t>
            </a:r>
            <a:r>
              <a:rPr lang="ko-KR" altLang="en-US" sz="1000" dirty="0"/>
              <a:t>자물쇠 습득</a:t>
            </a:r>
            <a:endParaRPr lang="en-US" altLang="ko-KR" sz="10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79F3414-6124-4349-A849-9577DA285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" y="-25822"/>
            <a:ext cx="3039451" cy="1712367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1BD1E16-8ACA-4E56-896E-B806F6789FD5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1586406" y="1686545"/>
            <a:ext cx="378996" cy="2464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77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F08D71-D69A-5F0C-7935-DFD025860920}"/>
              </a:ext>
            </a:extLst>
          </p:cNvPr>
          <p:cNvSpPr/>
          <p:nvPr/>
        </p:nvSpPr>
        <p:spPr>
          <a:xfrm>
            <a:off x="0" y="0"/>
            <a:ext cx="12192000" cy="3028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6BBFC55-1BA6-4F11-96F0-B3D9278DC573}"/>
              </a:ext>
            </a:extLst>
          </p:cNvPr>
          <p:cNvSpPr/>
          <p:nvPr/>
        </p:nvSpPr>
        <p:spPr>
          <a:xfrm flipH="1">
            <a:off x="346790" y="-729239"/>
            <a:ext cx="2375838" cy="3573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5000">
                <a:schemeClr val="tx1">
                  <a:lumMod val="50000"/>
                  <a:lumOff val="50000"/>
                  <a:alpha val="50000"/>
                </a:schemeClr>
              </a:gs>
              <a:gs pos="70000">
                <a:schemeClr val="tx1">
                  <a:lumMod val="75000"/>
                  <a:lumOff val="25000"/>
                  <a:alpha val="70000"/>
                </a:schemeClr>
              </a:gs>
              <a:gs pos="92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730A3C-1ABA-47B7-BF90-762ED35B8DB3}"/>
              </a:ext>
            </a:extLst>
          </p:cNvPr>
          <p:cNvSpPr/>
          <p:nvPr/>
        </p:nvSpPr>
        <p:spPr>
          <a:xfrm>
            <a:off x="9492278" y="-769913"/>
            <a:ext cx="2375838" cy="3573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chemeClr val="tx1">
                  <a:lumMod val="50000"/>
                  <a:lumOff val="50000"/>
                  <a:alpha val="50000"/>
                </a:schemeClr>
              </a:gs>
              <a:gs pos="74000">
                <a:schemeClr val="tx1">
                  <a:lumMod val="75000"/>
                  <a:lumOff val="25000"/>
                  <a:alpha val="70000"/>
                </a:schemeClr>
              </a:gs>
              <a:gs pos="9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631880C-FD5F-23C6-BEAC-B00779EE828D}"/>
              </a:ext>
            </a:extLst>
          </p:cNvPr>
          <p:cNvSpPr/>
          <p:nvPr/>
        </p:nvSpPr>
        <p:spPr>
          <a:xfrm>
            <a:off x="11643166" y="189000"/>
            <a:ext cx="230990" cy="284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35BA19-E812-F554-7B73-3ECF442C3BD3}"/>
              </a:ext>
            </a:extLst>
          </p:cNvPr>
          <p:cNvGrpSpPr/>
          <p:nvPr/>
        </p:nvGrpSpPr>
        <p:grpSpPr>
          <a:xfrm>
            <a:off x="-1469639" y="4410126"/>
            <a:ext cx="5760000" cy="3456000"/>
            <a:chOff x="-1690948" y="4450788"/>
            <a:chExt cx="5760000" cy="3456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21BB48-7BCB-4C94-AA1A-23D92BDDC6F6}"/>
                </a:ext>
              </a:extLst>
            </p:cNvPr>
            <p:cNvSpPr/>
            <p:nvPr/>
          </p:nvSpPr>
          <p:spPr>
            <a:xfrm>
              <a:off x="-1690948" y="4558788"/>
              <a:ext cx="5760000" cy="32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F4F9D9D-BC82-4551-8C70-A6A9F430002E}"/>
                </a:ext>
              </a:extLst>
            </p:cNvPr>
            <p:cNvSpPr/>
            <p:nvPr/>
          </p:nvSpPr>
          <p:spPr>
            <a:xfrm>
              <a:off x="1027052" y="5890788"/>
              <a:ext cx="324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82A99F2-2597-4BAC-BD67-81F06A6E4C8E}"/>
                </a:ext>
              </a:extLst>
            </p:cNvPr>
            <p:cNvSpPr/>
            <p:nvPr/>
          </p:nvSpPr>
          <p:spPr>
            <a:xfrm>
              <a:off x="-538948" y="4450788"/>
              <a:ext cx="3456000" cy="345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9C1E8-D704-44A9-A1A3-7657856E123B}"/>
              </a:ext>
            </a:extLst>
          </p:cNvPr>
          <p:cNvSpPr/>
          <p:nvPr/>
        </p:nvSpPr>
        <p:spPr>
          <a:xfrm>
            <a:off x="336000" y="189000"/>
            <a:ext cx="11520000" cy="64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E715DF1A-3F62-43D5-BCB1-01BC952BEF03}"/>
              </a:ext>
            </a:extLst>
          </p:cNvPr>
          <p:cNvSpPr/>
          <p:nvPr/>
        </p:nvSpPr>
        <p:spPr>
          <a:xfrm rot="5400000" flipH="1">
            <a:off x="2002929" y="5710788"/>
            <a:ext cx="90000" cy="360000"/>
          </a:xfrm>
          <a:custGeom>
            <a:avLst/>
            <a:gdLst>
              <a:gd name="connsiteX0" fmla="*/ 0 w 162000"/>
              <a:gd name="connsiteY0" fmla="*/ 288000 h 288000"/>
              <a:gd name="connsiteX1" fmla="*/ 29019 w 162000"/>
              <a:gd name="connsiteY1" fmla="*/ 252170 h 288000"/>
              <a:gd name="connsiteX2" fmla="*/ 23725 w 162000"/>
              <a:gd name="connsiteY2" fmla="*/ 245824 h 288000"/>
              <a:gd name="connsiteX3" fmla="*/ 0 w 162000"/>
              <a:gd name="connsiteY3" fmla="*/ 144000 h 288000"/>
              <a:gd name="connsiteX4" fmla="*/ 81000 w 162000"/>
              <a:gd name="connsiteY4" fmla="*/ 0 h 288000"/>
              <a:gd name="connsiteX5" fmla="*/ 162000 w 162000"/>
              <a:gd name="connsiteY5" fmla="*/ 144000 h 288000"/>
              <a:gd name="connsiteX6" fmla="*/ 138276 w 162000"/>
              <a:gd name="connsiteY6" fmla="*/ 245824 h 288000"/>
              <a:gd name="connsiteX7" fmla="*/ 132981 w 162000"/>
              <a:gd name="connsiteY7" fmla="*/ 252170 h 288000"/>
              <a:gd name="connsiteX8" fmla="*/ 162000 w 162000"/>
              <a:gd name="connsiteY8" fmla="*/ 288000 h 288000"/>
              <a:gd name="connsiteX9" fmla="*/ 81000 w 162000"/>
              <a:gd name="connsiteY9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000" h="288000">
                <a:moveTo>
                  <a:pt x="0" y="288000"/>
                </a:moveTo>
                <a:lnTo>
                  <a:pt x="29019" y="252170"/>
                </a:lnTo>
                <a:lnTo>
                  <a:pt x="23725" y="245824"/>
                </a:lnTo>
                <a:cubicBezTo>
                  <a:pt x="9066" y="219765"/>
                  <a:pt x="0" y="183764"/>
                  <a:pt x="0" y="144000"/>
                </a:cubicBezTo>
                <a:cubicBezTo>
                  <a:pt x="0" y="64471"/>
                  <a:pt x="36265" y="0"/>
                  <a:pt x="81000" y="0"/>
                </a:cubicBezTo>
                <a:cubicBezTo>
                  <a:pt x="125735" y="0"/>
                  <a:pt x="162000" y="64471"/>
                  <a:pt x="162000" y="144000"/>
                </a:cubicBezTo>
                <a:cubicBezTo>
                  <a:pt x="162000" y="183764"/>
                  <a:pt x="152934" y="219765"/>
                  <a:pt x="138276" y="245824"/>
                </a:cubicBezTo>
                <a:lnTo>
                  <a:pt x="132981" y="252170"/>
                </a:lnTo>
                <a:lnTo>
                  <a:pt x="162000" y="288000"/>
                </a:lnTo>
                <a:lnTo>
                  <a:pt x="81000" y="28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DCFA89-1E9D-C83C-3CE2-EB0961A929B3}"/>
              </a:ext>
            </a:extLst>
          </p:cNvPr>
          <p:cNvSpPr/>
          <p:nvPr/>
        </p:nvSpPr>
        <p:spPr>
          <a:xfrm>
            <a:off x="336000" y="6466788"/>
            <a:ext cx="11520000" cy="202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F93F22-7547-E423-2350-752ECED6B9A9}"/>
              </a:ext>
            </a:extLst>
          </p:cNvPr>
          <p:cNvSpPr/>
          <p:nvPr/>
        </p:nvSpPr>
        <p:spPr>
          <a:xfrm>
            <a:off x="336000" y="189000"/>
            <a:ext cx="210755" cy="6277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DA37A-1DA4-DE39-CD21-255A5701577D}"/>
              </a:ext>
            </a:extLst>
          </p:cNvPr>
          <p:cNvSpPr txBox="1"/>
          <p:nvPr/>
        </p:nvSpPr>
        <p:spPr>
          <a:xfrm>
            <a:off x="753351" y="3767834"/>
            <a:ext cx="1233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연결된 공간으로 느끼도록 동일한 문 오브젝트 배치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516540E-B0E7-BCEC-3E7E-7A8438F7E10D}"/>
              </a:ext>
            </a:extLst>
          </p:cNvPr>
          <p:cNvCxnSpPr>
            <a:stCxn id="3" idx="6"/>
          </p:cNvCxnSpPr>
          <p:nvPr/>
        </p:nvCxnSpPr>
        <p:spPr>
          <a:xfrm>
            <a:off x="1572361" y="6138126"/>
            <a:ext cx="35131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8FFB75-9878-A6DF-08CF-DC3461422900}"/>
              </a:ext>
            </a:extLst>
          </p:cNvPr>
          <p:cNvSpPr/>
          <p:nvPr/>
        </p:nvSpPr>
        <p:spPr>
          <a:xfrm>
            <a:off x="542596" y="4364610"/>
            <a:ext cx="210755" cy="2102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1D7444-A112-49A6-96B2-A0DE59A195E7}"/>
              </a:ext>
            </a:extLst>
          </p:cNvPr>
          <p:cNvSpPr/>
          <p:nvPr/>
        </p:nvSpPr>
        <p:spPr>
          <a:xfrm>
            <a:off x="589515" y="5532570"/>
            <a:ext cx="116915" cy="9342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471748-33AA-38B1-8A99-6E602588C5D9}"/>
              </a:ext>
            </a:extLst>
          </p:cNvPr>
          <p:cNvSpPr txBox="1"/>
          <p:nvPr/>
        </p:nvSpPr>
        <p:spPr>
          <a:xfrm>
            <a:off x="924583" y="5434623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인</a:t>
            </a:r>
            <a:endParaRPr lang="en-US" altLang="ko-KR" sz="1000" dirty="0"/>
          </a:p>
          <a:p>
            <a:r>
              <a:rPr lang="ko-KR" altLang="en-US" sz="1000" dirty="0"/>
              <a:t>스테이지 시작</a:t>
            </a:r>
            <a:endParaRPr lang="en-US" altLang="ko-KR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7774F9-21F6-4AD6-6215-6C2E9E18D782}"/>
              </a:ext>
            </a:extLst>
          </p:cNvPr>
          <p:cNvSpPr/>
          <p:nvPr/>
        </p:nvSpPr>
        <p:spPr>
          <a:xfrm>
            <a:off x="544107" y="2829600"/>
            <a:ext cx="191088" cy="938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5A8E9B4-342B-E9B5-DCB3-BBEA02CB3623}"/>
              </a:ext>
            </a:extLst>
          </p:cNvPr>
          <p:cNvSpPr/>
          <p:nvPr/>
        </p:nvSpPr>
        <p:spPr>
          <a:xfrm>
            <a:off x="753351" y="4971808"/>
            <a:ext cx="125513" cy="415960"/>
          </a:xfrm>
          <a:custGeom>
            <a:avLst/>
            <a:gdLst>
              <a:gd name="connsiteX0" fmla="*/ 0 w 125513"/>
              <a:gd name="connsiteY0" fmla="*/ 0 h 415960"/>
              <a:gd name="connsiteX1" fmla="*/ 45719 w 125513"/>
              <a:gd name="connsiteY1" fmla="*/ 0 h 415960"/>
              <a:gd name="connsiteX2" fmla="*/ 45719 w 125513"/>
              <a:gd name="connsiteY2" fmla="*/ 97448 h 415960"/>
              <a:gd name="connsiteX3" fmla="*/ 125513 w 125513"/>
              <a:gd name="connsiteY3" fmla="*/ 97448 h 415960"/>
              <a:gd name="connsiteX4" fmla="*/ 125513 w 125513"/>
              <a:gd name="connsiteY4" fmla="*/ 318512 h 415960"/>
              <a:gd name="connsiteX5" fmla="*/ 45719 w 125513"/>
              <a:gd name="connsiteY5" fmla="*/ 318512 h 415960"/>
              <a:gd name="connsiteX6" fmla="*/ 45719 w 125513"/>
              <a:gd name="connsiteY6" fmla="*/ 415960 h 415960"/>
              <a:gd name="connsiteX7" fmla="*/ 0 w 125513"/>
              <a:gd name="connsiteY7" fmla="*/ 415960 h 415960"/>
              <a:gd name="connsiteX8" fmla="*/ 0 w 125513"/>
              <a:gd name="connsiteY8" fmla="*/ 318512 h 415960"/>
              <a:gd name="connsiteX9" fmla="*/ 0 w 125513"/>
              <a:gd name="connsiteY9" fmla="*/ 97448 h 41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513" h="415960">
                <a:moveTo>
                  <a:pt x="0" y="0"/>
                </a:moveTo>
                <a:lnTo>
                  <a:pt x="45719" y="0"/>
                </a:lnTo>
                <a:lnTo>
                  <a:pt x="45719" y="97448"/>
                </a:lnTo>
                <a:lnTo>
                  <a:pt x="125513" y="97448"/>
                </a:lnTo>
                <a:lnTo>
                  <a:pt x="125513" y="318512"/>
                </a:lnTo>
                <a:lnTo>
                  <a:pt x="45719" y="318512"/>
                </a:lnTo>
                <a:lnTo>
                  <a:pt x="45719" y="415960"/>
                </a:lnTo>
                <a:lnTo>
                  <a:pt x="0" y="415960"/>
                </a:lnTo>
                <a:lnTo>
                  <a:pt x="0" y="318512"/>
                </a:lnTo>
                <a:lnTo>
                  <a:pt x="0" y="9744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D6ACC2-F999-C2C4-6A22-DECDFCB207DA}"/>
              </a:ext>
            </a:extLst>
          </p:cNvPr>
          <p:cNvSpPr txBox="1"/>
          <p:nvPr/>
        </p:nvSpPr>
        <p:spPr>
          <a:xfrm>
            <a:off x="830121" y="4947047"/>
            <a:ext cx="1423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눌린 상태 </a:t>
            </a:r>
            <a:r>
              <a:rPr lang="ko-KR" altLang="en-US" sz="1000" dirty="0" err="1"/>
              <a:t>스프라이트</a:t>
            </a:r>
            <a:endParaRPr lang="ko-KR" altLang="en-US" sz="1000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7F3C5284-8AA3-89DC-1200-29782EE49B5A}"/>
              </a:ext>
            </a:extLst>
          </p:cNvPr>
          <p:cNvSpPr/>
          <p:nvPr/>
        </p:nvSpPr>
        <p:spPr>
          <a:xfrm rot="8100000">
            <a:off x="4415633" y="5941455"/>
            <a:ext cx="720000" cy="720000"/>
          </a:xfrm>
          <a:custGeom>
            <a:avLst/>
            <a:gdLst>
              <a:gd name="connsiteX0" fmla="*/ 178956 w 1332000"/>
              <a:gd name="connsiteY0" fmla="*/ 1144605 h 1331999"/>
              <a:gd name="connsiteX1" fmla="*/ 388263 w 1332000"/>
              <a:gd name="connsiteY1" fmla="*/ 862978 h 1331999"/>
              <a:gd name="connsiteX2" fmla="*/ 370155 w 1332000"/>
              <a:gd name="connsiteY2" fmla="*/ 841590 h 1331999"/>
              <a:gd name="connsiteX3" fmla="*/ 315957 w 1332000"/>
              <a:gd name="connsiteY3" fmla="*/ 740200 h 1331999"/>
              <a:gd name="connsiteX4" fmla="*/ 307394 w 1332000"/>
              <a:gd name="connsiteY4" fmla="*/ 702845 h 1331999"/>
              <a:gd name="connsiteX5" fmla="*/ 0 w 1332000"/>
              <a:gd name="connsiteY5" fmla="*/ 657563 h 1331999"/>
              <a:gd name="connsiteX6" fmla="*/ 293099 w 1332000"/>
              <a:gd name="connsiteY6" fmla="*/ 614386 h 1331999"/>
              <a:gd name="connsiteX7" fmla="*/ 298357 w 1332000"/>
              <a:gd name="connsiteY7" fmla="*/ 532619 h 1331999"/>
              <a:gd name="connsiteX8" fmla="*/ 336368 w 1332000"/>
              <a:gd name="connsiteY8" fmla="*/ 441035 h 1331999"/>
              <a:gd name="connsiteX9" fmla="*/ 346615 w 1332000"/>
              <a:gd name="connsiteY9" fmla="*/ 428328 h 1331999"/>
              <a:gd name="connsiteX10" fmla="*/ 178956 w 1332000"/>
              <a:gd name="connsiteY10" fmla="*/ 202740 h 1331999"/>
              <a:gd name="connsiteX11" fmla="*/ 404031 w 1332000"/>
              <a:gd name="connsiteY11" fmla="*/ 370016 h 1331999"/>
              <a:gd name="connsiteX12" fmla="*/ 410467 w 1332000"/>
              <a:gd name="connsiteY12" fmla="*/ 364663 h 1331999"/>
              <a:gd name="connsiteX13" fmla="*/ 547594 w 1332000"/>
              <a:gd name="connsiteY13" fmla="*/ 315899 h 1331999"/>
              <a:gd name="connsiteX14" fmla="*/ 611018 w 1332000"/>
              <a:gd name="connsiteY14" fmla="*/ 315957 h 1331999"/>
              <a:gd name="connsiteX15" fmla="*/ 657562 w 1332000"/>
              <a:gd name="connsiteY15" fmla="*/ 0 h 1331999"/>
              <a:gd name="connsiteX16" fmla="*/ 707345 w 1332000"/>
              <a:gd name="connsiteY16" fmla="*/ 337950 h 1331999"/>
              <a:gd name="connsiteX17" fmla="*/ 752422 w 1332000"/>
              <a:gd name="connsiteY17" fmla="*/ 355177 h 1331999"/>
              <a:gd name="connsiteX18" fmla="*/ 817808 w 1332000"/>
              <a:gd name="connsiteY18" fmla="*/ 393937 h 1331999"/>
              <a:gd name="connsiteX19" fmla="*/ 839196 w 1332000"/>
              <a:gd name="connsiteY19" fmla="*/ 412046 h 1331999"/>
              <a:gd name="connsiteX20" fmla="*/ 1120822 w 1332000"/>
              <a:gd name="connsiteY20" fmla="*/ 202740 h 1331999"/>
              <a:gd name="connsiteX21" fmla="*/ 911516 w 1332000"/>
              <a:gd name="connsiteY21" fmla="*/ 484366 h 1331999"/>
              <a:gd name="connsiteX22" fmla="*/ 929624 w 1332000"/>
              <a:gd name="connsiteY22" fmla="*/ 505754 h 1331999"/>
              <a:gd name="connsiteX23" fmla="*/ 983317 w 1332000"/>
              <a:gd name="connsiteY23" fmla="*/ 606198 h 1331999"/>
              <a:gd name="connsiteX24" fmla="*/ 1332000 w 1332000"/>
              <a:gd name="connsiteY24" fmla="*/ 657563 h 1331999"/>
              <a:gd name="connsiteX25" fmla="*/ 1006377 w 1332000"/>
              <a:gd name="connsiteY25" fmla="*/ 705531 h 1331999"/>
              <a:gd name="connsiteX26" fmla="*/ 1007990 w 1332000"/>
              <a:gd name="connsiteY26" fmla="*/ 712569 h 1331999"/>
              <a:gd name="connsiteX27" fmla="*/ 963411 w 1332000"/>
              <a:gd name="connsiteY27" fmla="*/ 906309 h 1331999"/>
              <a:gd name="connsiteX28" fmla="*/ 953163 w 1332000"/>
              <a:gd name="connsiteY28" fmla="*/ 919016 h 1331999"/>
              <a:gd name="connsiteX29" fmla="*/ 1120822 w 1332000"/>
              <a:gd name="connsiteY29" fmla="*/ 1144605 h 1331999"/>
              <a:gd name="connsiteX30" fmla="*/ 895748 w 1332000"/>
              <a:gd name="connsiteY30" fmla="*/ 977328 h 1331999"/>
              <a:gd name="connsiteX31" fmla="*/ 889312 w 1332000"/>
              <a:gd name="connsiteY31" fmla="*/ 982681 h 1331999"/>
              <a:gd name="connsiteX32" fmla="*/ 752185 w 1332000"/>
              <a:gd name="connsiteY32" fmla="*/ 1031445 h 1331999"/>
              <a:gd name="connsiteX33" fmla="*/ 701844 w 1332000"/>
              <a:gd name="connsiteY33" fmla="*/ 1031399 h 1331999"/>
              <a:gd name="connsiteX34" fmla="*/ 657562 w 1332000"/>
              <a:gd name="connsiteY34" fmla="*/ 1331999 h 1331999"/>
              <a:gd name="connsiteX35" fmla="*/ 611089 w 1332000"/>
              <a:gd name="connsiteY35" fmla="*/ 1016523 h 1331999"/>
              <a:gd name="connsiteX36" fmla="*/ 547357 w 1332000"/>
              <a:gd name="connsiteY36" fmla="*/ 992167 h 1331999"/>
              <a:gd name="connsiteX37" fmla="*/ 481971 w 1332000"/>
              <a:gd name="connsiteY37" fmla="*/ 953407 h 1331999"/>
              <a:gd name="connsiteX38" fmla="*/ 460583 w 1332000"/>
              <a:gd name="connsiteY38" fmla="*/ 935298 h 133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32000" h="1331999">
                <a:moveTo>
                  <a:pt x="178956" y="1144605"/>
                </a:moveTo>
                <a:lnTo>
                  <a:pt x="388263" y="862978"/>
                </a:lnTo>
                <a:lnTo>
                  <a:pt x="370155" y="841590"/>
                </a:lnTo>
                <a:cubicBezTo>
                  <a:pt x="347162" y="809277"/>
                  <a:pt x="329057" y="775075"/>
                  <a:pt x="315957" y="740200"/>
                </a:cubicBezTo>
                <a:lnTo>
                  <a:pt x="307394" y="702845"/>
                </a:lnTo>
                <a:lnTo>
                  <a:pt x="0" y="657563"/>
                </a:lnTo>
                <a:lnTo>
                  <a:pt x="293099" y="614386"/>
                </a:lnTo>
                <a:lnTo>
                  <a:pt x="298357" y="532619"/>
                </a:lnTo>
                <a:cubicBezTo>
                  <a:pt x="305747" y="499923"/>
                  <a:pt x="318378" y="468989"/>
                  <a:pt x="336368" y="441035"/>
                </a:cubicBezTo>
                <a:lnTo>
                  <a:pt x="346615" y="428328"/>
                </a:lnTo>
                <a:lnTo>
                  <a:pt x="178956" y="202740"/>
                </a:lnTo>
                <a:lnTo>
                  <a:pt x="404031" y="370016"/>
                </a:lnTo>
                <a:lnTo>
                  <a:pt x="410467" y="364663"/>
                </a:lnTo>
                <a:cubicBezTo>
                  <a:pt x="450816" y="336943"/>
                  <a:pt x="497812" y="320813"/>
                  <a:pt x="547594" y="315899"/>
                </a:cubicBezTo>
                <a:lnTo>
                  <a:pt x="611018" y="315957"/>
                </a:lnTo>
                <a:lnTo>
                  <a:pt x="657562" y="0"/>
                </a:lnTo>
                <a:lnTo>
                  <a:pt x="707345" y="337950"/>
                </a:lnTo>
                <a:lnTo>
                  <a:pt x="752422" y="355177"/>
                </a:lnTo>
                <a:cubicBezTo>
                  <a:pt x="774797" y="365990"/>
                  <a:pt x="796706" y="378922"/>
                  <a:pt x="817808" y="393937"/>
                </a:cubicBezTo>
                <a:lnTo>
                  <a:pt x="839196" y="412046"/>
                </a:lnTo>
                <a:lnTo>
                  <a:pt x="1120822" y="202740"/>
                </a:lnTo>
                <a:lnTo>
                  <a:pt x="911516" y="484366"/>
                </a:lnTo>
                <a:lnTo>
                  <a:pt x="929624" y="505754"/>
                </a:lnTo>
                <a:lnTo>
                  <a:pt x="983317" y="606198"/>
                </a:lnTo>
                <a:lnTo>
                  <a:pt x="1332000" y="657563"/>
                </a:lnTo>
                <a:lnTo>
                  <a:pt x="1006377" y="705531"/>
                </a:lnTo>
                <a:lnTo>
                  <a:pt x="1007990" y="712569"/>
                </a:lnTo>
                <a:cubicBezTo>
                  <a:pt x="1013936" y="782575"/>
                  <a:pt x="999390" y="850400"/>
                  <a:pt x="963411" y="906309"/>
                </a:cubicBezTo>
                <a:lnTo>
                  <a:pt x="953163" y="919016"/>
                </a:lnTo>
                <a:lnTo>
                  <a:pt x="1120822" y="1144605"/>
                </a:lnTo>
                <a:lnTo>
                  <a:pt x="895748" y="977328"/>
                </a:lnTo>
                <a:lnTo>
                  <a:pt x="889312" y="982681"/>
                </a:lnTo>
                <a:cubicBezTo>
                  <a:pt x="848963" y="1010401"/>
                  <a:pt x="801967" y="1026531"/>
                  <a:pt x="752185" y="1031445"/>
                </a:cubicBezTo>
                <a:lnTo>
                  <a:pt x="701844" y="1031399"/>
                </a:lnTo>
                <a:lnTo>
                  <a:pt x="657562" y="1331999"/>
                </a:lnTo>
                <a:lnTo>
                  <a:pt x="611089" y="1016523"/>
                </a:lnTo>
                <a:lnTo>
                  <a:pt x="547357" y="992167"/>
                </a:lnTo>
                <a:cubicBezTo>
                  <a:pt x="524981" y="981353"/>
                  <a:pt x="503073" y="968422"/>
                  <a:pt x="481971" y="953407"/>
                </a:cubicBezTo>
                <a:lnTo>
                  <a:pt x="460583" y="935298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9FCDB-27AE-5EC4-3B88-8E4CFF9117DB}"/>
              </a:ext>
            </a:extLst>
          </p:cNvPr>
          <p:cNvSpPr txBox="1"/>
          <p:nvPr/>
        </p:nvSpPr>
        <p:spPr>
          <a:xfrm>
            <a:off x="5114429" y="5819529"/>
            <a:ext cx="126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성게</a:t>
            </a:r>
            <a:endParaRPr lang="en-US" altLang="ko-KR" sz="1000" dirty="0"/>
          </a:p>
          <a:p>
            <a:r>
              <a:rPr lang="ko-KR" altLang="en-US" sz="1000" dirty="0" err="1"/>
              <a:t>접촉시</a:t>
            </a:r>
            <a:r>
              <a:rPr lang="ko-KR" altLang="en-US" sz="1000" dirty="0"/>
              <a:t> 데미지</a:t>
            </a:r>
            <a:endParaRPr lang="en-US" altLang="ko-KR" sz="1000" dirty="0"/>
          </a:p>
          <a:p>
            <a:r>
              <a:rPr lang="ko-KR" altLang="en-US" sz="1000" dirty="0"/>
              <a:t>첫 데미지 발생 후 텍스트창 출력</a:t>
            </a:r>
            <a:endParaRPr lang="en-US" altLang="ko-KR" sz="100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48D773-7DF1-0BF9-1EED-05858661B639}"/>
              </a:ext>
            </a:extLst>
          </p:cNvPr>
          <p:cNvGrpSpPr/>
          <p:nvPr/>
        </p:nvGrpSpPr>
        <p:grpSpPr>
          <a:xfrm>
            <a:off x="4111812" y="5826852"/>
            <a:ext cx="155566" cy="639936"/>
            <a:chOff x="3245077" y="1806704"/>
            <a:chExt cx="155566" cy="63993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E6B86DF-4C3F-78AF-76AA-79B23E3592A4}"/>
                </a:ext>
              </a:extLst>
            </p:cNvPr>
            <p:cNvSpPr/>
            <p:nvPr/>
          </p:nvSpPr>
          <p:spPr>
            <a:xfrm>
              <a:off x="3245941" y="1806704"/>
              <a:ext cx="16372" cy="6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BB8879-2527-C57F-8A64-774F2C391816}"/>
                </a:ext>
              </a:extLst>
            </p:cNvPr>
            <p:cNvSpPr/>
            <p:nvPr/>
          </p:nvSpPr>
          <p:spPr>
            <a:xfrm>
              <a:off x="3384271" y="1813826"/>
              <a:ext cx="16372" cy="6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6DEF87C-4483-42B6-0502-7CF64132F008}"/>
                </a:ext>
              </a:extLst>
            </p:cNvPr>
            <p:cNvSpPr/>
            <p:nvPr/>
          </p:nvSpPr>
          <p:spPr>
            <a:xfrm rot="5400000">
              <a:off x="3314514" y="2293455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FF998F-E6FE-FBF6-37B2-A26E4153F471}"/>
                </a:ext>
              </a:extLst>
            </p:cNvPr>
            <p:cNvSpPr/>
            <p:nvPr/>
          </p:nvSpPr>
          <p:spPr>
            <a:xfrm rot="5400000">
              <a:off x="3314514" y="2211853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A937CD4-7A56-E460-819C-B264554CD17C}"/>
                </a:ext>
              </a:extLst>
            </p:cNvPr>
            <p:cNvSpPr/>
            <p:nvPr/>
          </p:nvSpPr>
          <p:spPr>
            <a:xfrm rot="5400000">
              <a:off x="3314513" y="2133817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1F4644B-918F-7B88-B299-5EE3ACE45D79}"/>
                </a:ext>
              </a:extLst>
            </p:cNvPr>
            <p:cNvSpPr/>
            <p:nvPr/>
          </p:nvSpPr>
          <p:spPr>
            <a:xfrm rot="5400000">
              <a:off x="3314513" y="2052216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AEAEE78-2A18-6052-E452-23B366360711}"/>
                </a:ext>
              </a:extLst>
            </p:cNvPr>
            <p:cNvSpPr/>
            <p:nvPr/>
          </p:nvSpPr>
          <p:spPr>
            <a:xfrm rot="5400000">
              <a:off x="3313651" y="1974180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93EEB2-44D7-A3DF-DB32-CA2B20B0E27C}"/>
                </a:ext>
              </a:extLst>
            </p:cNvPr>
            <p:cNvSpPr/>
            <p:nvPr/>
          </p:nvSpPr>
          <p:spPr>
            <a:xfrm rot="5400000">
              <a:off x="3313651" y="1892578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665E9C-D7BA-5AEA-A3D7-88C50F2D84CD}"/>
              </a:ext>
            </a:extLst>
          </p:cNvPr>
          <p:cNvSpPr/>
          <p:nvPr/>
        </p:nvSpPr>
        <p:spPr>
          <a:xfrm>
            <a:off x="3894188" y="5579516"/>
            <a:ext cx="618502" cy="2453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A9EECA-DE29-1DF9-2C36-F51ADC58D57A}"/>
              </a:ext>
            </a:extLst>
          </p:cNvPr>
          <p:cNvSpPr txBox="1"/>
          <p:nvPr/>
        </p:nvSpPr>
        <p:spPr>
          <a:xfrm>
            <a:off x="2104460" y="5806541"/>
            <a:ext cx="206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사다리</a:t>
            </a:r>
            <a:endParaRPr lang="en-US" altLang="ko-KR" sz="1000" dirty="0"/>
          </a:p>
          <a:p>
            <a:pPr algn="r"/>
            <a:r>
              <a:rPr lang="ko-KR" altLang="en-US" sz="1000" dirty="0"/>
              <a:t>선반</a:t>
            </a:r>
            <a:r>
              <a:rPr lang="en-US" altLang="ko-KR" sz="1000" dirty="0"/>
              <a:t>, </a:t>
            </a:r>
            <a:r>
              <a:rPr lang="ko-KR" altLang="en-US" sz="1000" dirty="0"/>
              <a:t>어항 등 기물 </a:t>
            </a:r>
            <a:r>
              <a:rPr lang="ko-KR" altLang="en-US" sz="1000" dirty="0" err="1"/>
              <a:t>스프라이트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378E45-56C7-0F3E-C0A0-06BCF5319782}"/>
              </a:ext>
            </a:extLst>
          </p:cNvPr>
          <p:cNvSpPr txBox="1"/>
          <p:nvPr/>
        </p:nvSpPr>
        <p:spPr>
          <a:xfrm>
            <a:off x="7252786" y="5076602"/>
            <a:ext cx="1318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위로 이동</a:t>
            </a:r>
            <a:endParaRPr lang="en-US" altLang="ko-KR" sz="1000" dirty="0"/>
          </a:p>
          <a:p>
            <a:r>
              <a:rPr lang="ko-KR" altLang="en-US" sz="1000" dirty="0"/>
              <a:t>사다리로 대체 가능</a:t>
            </a:r>
            <a:endParaRPr lang="en-US" altLang="ko-KR" sz="10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3B8C06-6299-8998-3272-91F30A2F4FA3}"/>
              </a:ext>
            </a:extLst>
          </p:cNvPr>
          <p:cNvSpPr/>
          <p:nvPr/>
        </p:nvSpPr>
        <p:spPr>
          <a:xfrm>
            <a:off x="4922308" y="5579516"/>
            <a:ext cx="1443367" cy="2453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D79ED28-5B15-5C7A-51A1-1648740CE003}"/>
              </a:ext>
            </a:extLst>
          </p:cNvPr>
          <p:cNvSpPr/>
          <p:nvPr/>
        </p:nvSpPr>
        <p:spPr>
          <a:xfrm>
            <a:off x="4132895" y="5286375"/>
            <a:ext cx="2144080" cy="1123950"/>
          </a:xfrm>
          <a:custGeom>
            <a:avLst/>
            <a:gdLst>
              <a:gd name="connsiteX0" fmla="*/ 715330 w 2144080"/>
              <a:gd name="connsiteY0" fmla="*/ 1123950 h 1123950"/>
              <a:gd name="connsiteX1" fmla="*/ 496255 w 2144080"/>
              <a:gd name="connsiteY1" fmla="*/ 1104900 h 1123950"/>
              <a:gd name="connsiteX2" fmla="*/ 39055 w 2144080"/>
              <a:gd name="connsiteY2" fmla="*/ 1095375 h 1123950"/>
              <a:gd name="connsiteX3" fmla="*/ 48580 w 2144080"/>
              <a:gd name="connsiteY3" fmla="*/ 219075 h 1123950"/>
              <a:gd name="connsiteX4" fmla="*/ 353380 w 2144080"/>
              <a:gd name="connsiteY4" fmla="*/ 171450 h 1123950"/>
              <a:gd name="connsiteX5" fmla="*/ 420055 w 2144080"/>
              <a:gd name="connsiteY5" fmla="*/ 95250 h 1123950"/>
              <a:gd name="connsiteX6" fmla="*/ 496255 w 2144080"/>
              <a:gd name="connsiteY6" fmla="*/ 57150 h 1123950"/>
              <a:gd name="connsiteX7" fmla="*/ 543880 w 2144080"/>
              <a:gd name="connsiteY7" fmla="*/ 28575 h 1123950"/>
              <a:gd name="connsiteX8" fmla="*/ 648655 w 2144080"/>
              <a:gd name="connsiteY8" fmla="*/ 0 h 1123950"/>
              <a:gd name="connsiteX9" fmla="*/ 820105 w 2144080"/>
              <a:gd name="connsiteY9" fmla="*/ 19050 h 1123950"/>
              <a:gd name="connsiteX10" fmla="*/ 905830 w 2144080"/>
              <a:gd name="connsiteY10" fmla="*/ 95250 h 1123950"/>
              <a:gd name="connsiteX11" fmla="*/ 934405 w 2144080"/>
              <a:gd name="connsiteY11" fmla="*/ 142875 h 1123950"/>
              <a:gd name="connsiteX12" fmla="*/ 1058230 w 2144080"/>
              <a:gd name="connsiteY12" fmla="*/ 161925 h 1123950"/>
              <a:gd name="connsiteX13" fmla="*/ 2144080 w 2144080"/>
              <a:gd name="connsiteY13" fmla="*/ 161925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44080" h="1123950">
                <a:moveTo>
                  <a:pt x="715330" y="1123950"/>
                </a:moveTo>
                <a:cubicBezTo>
                  <a:pt x="619475" y="1104779"/>
                  <a:pt x="655951" y="1109739"/>
                  <a:pt x="496255" y="1104900"/>
                </a:cubicBezTo>
                <a:lnTo>
                  <a:pt x="39055" y="1095375"/>
                </a:lnTo>
                <a:cubicBezTo>
                  <a:pt x="12805" y="832871"/>
                  <a:pt x="-38459" y="410561"/>
                  <a:pt x="48580" y="219075"/>
                </a:cubicBezTo>
                <a:cubicBezTo>
                  <a:pt x="91132" y="125460"/>
                  <a:pt x="251780" y="187325"/>
                  <a:pt x="353380" y="171450"/>
                </a:cubicBezTo>
                <a:cubicBezTo>
                  <a:pt x="370932" y="148047"/>
                  <a:pt x="395392" y="111692"/>
                  <a:pt x="420055" y="95250"/>
                </a:cubicBezTo>
                <a:cubicBezTo>
                  <a:pt x="443684" y="79498"/>
                  <a:pt x="471251" y="70614"/>
                  <a:pt x="496255" y="57150"/>
                </a:cubicBezTo>
                <a:cubicBezTo>
                  <a:pt x="512555" y="48373"/>
                  <a:pt x="527026" y="36236"/>
                  <a:pt x="543880" y="28575"/>
                </a:cubicBezTo>
                <a:cubicBezTo>
                  <a:pt x="581861" y="11311"/>
                  <a:pt x="609177" y="7896"/>
                  <a:pt x="648655" y="0"/>
                </a:cubicBezTo>
                <a:cubicBezTo>
                  <a:pt x="705805" y="6350"/>
                  <a:pt x="764465" y="4535"/>
                  <a:pt x="820105" y="19050"/>
                </a:cubicBezTo>
                <a:cubicBezTo>
                  <a:pt x="832764" y="22352"/>
                  <a:pt x="896636" y="83429"/>
                  <a:pt x="905830" y="95250"/>
                </a:cubicBezTo>
                <a:cubicBezTo>
                  <a:pt x="917196" y="109863"/>
                  <a:pt x="917444" y="135455"/>
                  <a:pt x="934405" y="142875"/>
                </a:cubicBezTo>
                <a:cubicBezTo>
                  <a:pt x="972664" y="159613"/>
                  <a:pt x="1016475" y="161267"/>
                  <a:pt x="1058230" y="161925"/>
                </a:cubicBezTo>
                <a:cubicBezTo>
                  <a:pt x="1420135" y="167624"/>
                  <a:pt x="1782130" y="161925"/>
                  <a:pt x="2144080" y="1619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9B41EF-E5F2-95EA-79B8-2758A252C38D}"/>
              </a:ext>
            </a:extLst>
          </p:cNvPr>
          <p:cNvSpPr txBox="1"/>
          <p:nvPr/>
        </p:nvSpPr>
        <p:spPr>
          <a:xfrm>
            <a:off x="4289458" y="4994049"/>
            <a:ext cx="1062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점프 필요 구간</a:t>
            </a:r>
            <a:endParaRPr lang="en-US" altLang="ko-KR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5ECBBF6-70AA-73C0-3C09-93D13060A76D}"/>
              </a:ext>
            </a:extLst>
          </p:cNvPr>
          <p:cNvSpPr txBox="1"/>
          <p:nvPr/>
        </p:nvSpPr>
        <p:spPr>
          <a:xfrm>
            <a:off x="-589128" y="5908415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625B08A-3C94-666D-CA0A-E7152C883844}"/>
              </a:ext>
            </a:extLst>
          </p:cNvPr>
          <p:cNvSpPr/>
          <p:nvPr/>
        </p:nvSpPr>
        <p:spPr>
          <a:xfrm>
            <a:off x="354156" y="5276657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2218330D-6216-1316-824F-05970715199E}"/>
              </a:ext>
            </a:extLst>
          </p:cNvPr>
          <p:cNvSpPr/>
          <p:nvPr/>
        </p:nvSpPr>
        <p:spPr>
          <a:xfrm>
            <a:off x="7168779" y="5482467"/>
            <a:ext cx="1950078" cy="975570"/>
          </a:xfrm>
          <a:custGeom>
            <a:avLst/>
            <a:gdLst>
              <a:gd name="connsiteX0" fmla="*/ 980151 w 1950078"/>
              <a:gd name="connsiteY0" fmla="*/ 0 h 975570"/>
              <a:gd name="connsiteX1" fmla="*/ 1950078 w 1950078"/>
              <a:gd name="connsiteY1" fmla="*/ 0 h 975570"/>
              <a:gd name="connsiteX2" fmla="*/ 1950078 w 1950078"/>
              <a:gd name="connsiteY2" fmla="*/ 314123 h 975570"/>
              <a:gd name="connsiteX3" fmla="*/ 1701371 w 1950078"/>
              <a:gd name="connsiteY3" fmla="*/ 314123 h 975570"/>
              <a:gd name="connsiteX4" fmla="*/ 1701371 w 1950078"/>
              <a:gd name="connsiteY4" fmla="*/ 476048 h 975570"/>
              <a:gd name="connsiteX5" fmla="*/ 1451805 w 1950078"/>
              <a:gd name="connsiteY5" fmla="*/ 476048 h 975570"/>
              <a:gd name="connsiteX6" fmla="*/ 1451805 w 1950078"/>
              <a:gd name="connsiteY6" fmla="*/ 640500 h 975570"/>
              <a:gd name="connsiteX7" fmla="*/ 1216408 w 1950078"/>
              <a:gd name="connsiteY7" fmla="*/ 640500 h 975570"/>
              <a:gd name="connsiteX8" fmla="*/ 1216408 w 1950078"/>
              <a:gd name="connsiteY8" fmla="*/ 834390 h 975570"/>
              <a:gd name="connsiteX9" fmla="*/ 969927 w 1950078"/>
              <a:gd name="connsiteY9" fmla="*/ 834390 h 975570"/>
              <a:gd name="connsiteX10" fmla="*/ 969927 w 1950078"/>
              <a:gd name="connsiteY10" fmla="*/ 975570 h 975570"/>
              <a:gd name="connsiteX11" fmla="*/ 0 w 1950078"/>
              <a:gd name="connsiteY11" fmla="*/ 975570 h 975570"/>
              <a:gd name="connsiteX12" fmla="*/ 0 w 1950078"/>
              <a:gd name="connsiteY12" fmla="*/ 661447 h 975570"/>
              <a:gd name="connsiteX13" fmla="*/ 246481 w 1950078"/>
              <a:gd name="connsiteY13" fmla="*/ 661447 h 975570"/>
              <a:gd name="connsiteX14" fmla="*/ 246481 w 1950078"/>
              <a:gd name="connsiteY14" fmla="*/ 520267 h 975570"/>
              <a:gd name="connsiteX15" fmla="*/ 481878 w 1950078"/>
              <a:gd name="connsiteY15" fmla="*/ 520267 h 975570"/>
              <a:gd name="connsiteX16" fmla="*/ 481878 w 1950078"/>
              <a:gd name="connsiteY16" fmla="*/ 326377 h 975570"/>
              <a:gd name="connsiteX17" fmla="*/ 731444 w 1950078"/>
              <a:gd name="connsiteY17" fmla="*/ 326377 h 975570"/>
              <a:gd name="connsiteX18" fmla="*/ 731444 w 1950078"/>
              <a:gd name="connsiteY18" fmla="*/ 161925 h 975570"/>
              <a:gd name="connsiteX19" fmla="*/ 980151 w 1950078"/>
              <a:gd name="connsiteY19" fmla="*/ 161925 h 9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50078" h="975570">
                <a:moveTo>
                  <a:pt x="980151" y="0"/>
                </a:moveTo>
                <a:lnTo>
                  <a:pt x="1950078" y="0"/>
                </a:lnTo>
                <a:lnTo>
                  <a:pt x="1950078" y="314123"/>
                </a:lnTo>
                <a:lnTo>
                  <a:pt x="1701371" y="314123"/>
                </a:lnTo>
                <a:lnTo>
                  <a:pt x="1701371" y="476048"/>
                </a:lnTo>
                <a:lnTo>
                  <a:pt x="1451805" y="476048"/>
                </a:lnTo>
                <a:lnTo>
                  <a:pt x="1451805" y="640500"/>
                </a:lnTo>
                <a:lnTo>
                  <a:pt x="1216408" y="640500"/>
                </a:lnTo>
                <a:lnTo>
                  <a:pt x="1216408" y="834390"/>
                </a:lnTo>
                <a:lnTo>
                  <a:pt x="969927" y="834390"/>
                </a:lnTo>
                <a:lnTo>
                  <a:pt x="969927" y="975570"/>
                </a:lnTo>
                <a:lnTo>
                  <a:pt x="0" y="975570"/>
                </a:lnTo>
                <a:lnTo>
                  <a:pt x="0" y="661447"/>
                </a:lnTo>
                <a:lnTo>
                  <a:pt x="246481" y="661447"/>
                </a:lnTo>
                <a:lnTo>
                  <a:pt x="246481" y="520267"/>
                </a:lnTo>
                <a:lnTo>
                  <a:pt x="481878" y="520267"/>
                </a:lnTo>
                <a:lnTo>
                  <a:pt x="481878" y="326377"/>
                </a:lnTo>
                <a:lnTo>
                  <a:pt x="731444" y="326377"/>
                </a:lnTo>
                <a:lnTo>
                  <a:pt x="731444" y="161925"/>
                </a:lnTo>
                <a:lnTo>
                  <a:pt x="980151" y="1619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59FCE2BC-7B8E-A048-59C5-D56FF9DA8779}"/>
              </a:ext>
            </a:extLst>
          </p:cNvPr>
          <p:cNvSpPr/>
          <p:nvPr/>
        </p:nvSpPr>
        <p:spPr>
          <a:xfrm>
            <a:off x="8467095" y="4682468"/>
            <a:ext cx="1950078" cy="975570"/>
          </a:xfrm>
          <a:custGeom>
            <a:avLst/>
            <a:gdLst>
              <a:gd name="connsiteX0" fmla="*/ 980151 w 1950078"/>
              <a:gd name="connsiteY0" fmla="*/ 0 h 975570"/>
              <a:gd name="connsiteX1" fmla="*/ 1950078 w 1950078"/>
              <a:gd name="connsiteY1" fmla="*/ 0 h 975570"/>
              <a:gd name="connsiteX2" fmla="*/ 1950078 w 1950078"/>
              <a:gd name="connsiteY2" fmla="*/ 314123 h 975570"/>
              <a:gd name="connsiteX3" fmla="*/ 1701371 w 1950078"/>
              <a:gd name="connsiteY3" fmla="*/ 314123 h 975570"/>
              <a:gd name="connsiteX4" fmla="*/ 1701371 w 1950078"/>
              <a:gd name="connsiteY4" fmla="*/ 476048 h 975570"/>
              <a:gd name="connsiteX5" fmla="*/ 1451805 w 1950078"/>
              <a:gd name="connsiteY5" fmla="*/ 476048 h 975570"/>
              <a:gd name="connsiteX6" fmla="*/ 1451805 w 1950078"/>
              <a:gd name="connsiteY6" fmla="*/ 640500 h 975570"/>
              <a:gd name="connsiteX7" fmla="*/ 1216408 w 1950078"/>
              <a:gd name="connsiteY7" fmla="*/ 640500 h 975570"/>
              <a:gd name="connsiteX8" fmla="*/ 1216408 w 1950078"/>
              <a:gd name="connsiteY8" fmla="*/ 834390 h 975570"/>
              <a:gd name="connsiteX9" fmla="*/ 969927 w 1950078"/>
              <a:gd name="connsiteY9" fmla="*/ 834390 h 975570"/>
              <a:gd name="connsiteX10" fmla="*/ 969927 w 1950078"/>
              <a:gd name="connsiteY10" fmla="*/ 975570 h 975570"/>
              <a:gd name="connsiteX11" fmla="*/ 0 w 1950078"/>
              <a:gd name="connsiteY11" fmla="*/ 975570 h 975570"/>
              <a:gd name="connsiteX12" fmla="*/ 0 w 1950078"/>
              <a:gd name="connsiteY12" fmla="*/ 661447 h 975570"/>
              <a:gd name="connsiteX13" fmla="*/ 246481 w 1950078"/>
              <a:gd name="connsiteY13" fmla="*/ 661447 h 975570"/>
              <a:gd name="connsiteX14" fmla="*/ 246481 w 1950078"/>
              <a:gd name="connsiteY14" fmla="*/ 520267 h 975570"/>
              <a:gd name="connsiteX15" fmla="*/ 481878 w 1950078"/>
              <a:gd name="connsiteY15" fmla="*/ 520267 h 975570"/>
              <a:gd name="connsiteX16" fmla="*/ 481878 w 1950078"/>
              <a:gd name="connsiteY16" fmla="*/ 326377 h 975570"/>
              <a:gd name="connsiteX17" fmla="*/ 731444 w 1950078"/>
              <a:gd name="connsiteY17" fmla="*/ 326377 h 975570"/>
              <a:gd name="connsiteX18" fmla="*/ 731444 w 1950078"/>
              <a:gd name="connsiteY18" fmla="*/ 161925 h 975570"/>
              <a:gd name="connsiteX19" fmla="*/ 980151 w 1950078"/>
              <a:gd name="connsiteY19" fmla="*/ 161925 h 9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50078" h="975570">
                <a:moveTo>
                  <a:pt x="980151" y="0"/>
                </a:moveTo>
                <a:lnTo>
                  <a:pt x="1950078" y="0"/>
                </a:lnTo>
                <a:lnTo>
                  <a:pt x="1950078" y="314123"/>
                </a:lnTo>
                <a:lnTo>
                  <a:pt x="1701371" y="314123"/>
                </a:lnTo>
                <a:lnTo>
                  <a:pt x="1701371" y="476048"/>
                </a:lnTo>
                <a:lnTo>
                  <a:pt x="1451805" y="476048"/>
                </a:lnTo>
                <a:lnTo>
                  <a:pt x="1451805" y="640500"/>
                </a:lnTo>
                <a:lnTo>
                  <a:pt x="1216408" y="640500"/>
                </a:lnTo>
                <a:lnTo>
                  <a:pt x="1216408" y="834390"/>
                </a:lnTo>
                <a:lnTo>
                  <a:pt x="969927" y="834390"/>
                </a:lnTo>
                <a:lnTo>
                  <a:pt x="969927" y="975570"/>
                </a:lnTo>
                <a:lnTo>
                  <a:pt x="0" y="975570"/>
                </a:lnTo>
                <a:lnTo>
                  <a:pt x="0" y="661447"/>
                </a:lnTo>
                <a:lnTo>
                  <a:pt x="246481" y="661447"/>
                </a:lnTo>
                <a:lnTo>
                  <a:pt x="246481" y="520267"/>
                </a:lnTo>
                <a:lnTo>
                  <a:pt x="481878" y="520267"/>
                </a:lnTo>
                <a:lnTo>
                  <a:pt x="481878" y="326377"/>
                </a:lnTo>
                <a:lnTo>
                  <a:pt x="731444" y="326377"/>
                </a:lnTo>
                <a:lnTo>
                  <a:pt x="731444" y="161925"/>
                </a:lnTo>
                <a:lnTo>
                  <a:pt x="980151" y="1619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0120B25C-2A2B-209B-E448-B55617AF20E3}"/>
              </a:ext>
            </a:extLst>
          </p:cNvPr>
          <p:cNvSpPr/>
          <p:nvPr/>
        </p:nvSpPr>
        <p:spPr>
          <a:xfrm flipH="1">
            <a:off x="8182234" y="3722438"/>
            <a:ext cx="1950078" cy="975570"/>
          </a:xfrm>
          <a:custGeom>
            <a:avLst/>
            <a:gdLst>
              <a:gd name="connsiteX0" fmla="*/ 980151 w 1950078"/>
              <a:gd name="connsiteY0" fmla="*/ 0 h 975570"/>
              <a:gd name="connsiteX1" fmla="*/ 1950078 w 1950078"/>
              <a:gd name="connsiteY1" fmla="*/ 0 h 975570"/>
              <a:gd name="connsiteX2" fmla="*/ 1950078 w 1950078"/>
              <a:gd name="connsiteY2" fmla="*/ 314123 h 975570"/>
              <a:gd name="connsiteX3" fmla="*/ 1701371 w 1950078"/>
              <a:gd name="connsiteY3" fmla="*/ 314123 h 975570"/>
              <a:gd name="connsiteX4" fmla="*/ 1701371 w 1950078"/>
              <a:gd name="connsiteY4" fmla="*/ 476048 h 975570"/>
              <a:gd name="connsiteX5" fmla="*/ 1451805 w 1950078"/>
              <a:gd name="connsiteY5" fmla="*/ 476048 h 975570"/>
              <a:gd name="connsiteX6" fmla="*/ 1451805 w 1950078"/>
              <a:gd name="connsiteY6" fmla="*/ 640500 h 975570"/>
              <a:gd name="connsiteX7" fmla="*/ 1216408 w 1950078"/>
              <a:gd name="connsiteY7" fmla="*/ 640500 h 975570"/>
              <a:gd name="connsiteX8" fmla="*/ 1216408 w 1950078"/>
              <a:gd name="connsiteY8" fmla="*/ 834390 h 975570"/>
              <a:gd name="connsiteX9" fmla="*/ 969927 w 1950078"/>
              <a:gd name="connsiteY9" fmla="*/ 834390 h 975570"/>
              <a:gd name="connsiteX10" fmla="*/ 969927 w 1950078"/>
              <a:gd name="connsiteY10" fmla="*/ 975570 h 975570"/>
              <a:gd name="connsiteX11" fmla="*/ 0 w 1950078"/>
              <a:gd name="connsiteY11" fmla="*/ 975570 h 975570"/>
              <a:gd name="connsiteX12" fmla="*/ 0 w 1950078"/>
              <a:gd name="connsiteY12" fmla="*/ 661447 h 975570"/>
              <a:gd name="connsiteX13" fmla="*/ 246481 w 1950078"/>
              <a:gd name="connsiteY13" fmla="*/ 661447 h 975570"/>
              <a:gd name="connsiteX14" fmla="*/ 246481 w 1950078"/>
              <a:gd name="connsiteY14" fmla="*/ 520267 h 975570"/>
              <a:gd name="connsiteX15" fmla="*/ 481878 w 1950078"/>
              <a:gd name="connsiteY15" fmla="*/ 520267 h 975570"/>
              <a:gd name="connsiteX16" fmla="*/ 481878 w 1950078"/>
              <a:gd name="connsiteY16" fmla="*/ 326377 h 975570"/>
              <a:gd name="connsiteX17" fmla="*/ 731444 w 1950078"/>
              <a:gd name="connsiteY17" fmla="*/ 326377 h 975570"/>
              <a:gd name="connsiteX18" fmla="*/ 731444 w 1950078"/>
              <a:gd name="connsiteY18" fmla="*/ 161925 h 975570"/>
              <a:gd name="connsiteX19" fmla="*/ 980151 w 1950078"/>
              <a:gd name="connsiteY19" fmla="*/ 161925 h 9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50078" h="975570">
                <a:moveTo>
                  <a:pt x="980151" y="0"/>
                </a:moveTo>
                <a:lnTo>
                  <a:pt x="1950078" y="0"/>
                </a:lnTo>
                <a:lnTo>
                  <a:pt x="1950078" y="314123"/>
                </a:lnTo>
                <a:lnTo>
                  <a:pt x="1701371" y="314123"/>
                </a:lnTo>
                <a:lnTo>
                  <a:pt x="1701371" y="476048"/>
                </a:lnTo>
                <a:lnTo>
                  <a:pt x="1451805" y="476048"/>
                </a:lnTo>
                <a:lnTo>
                  <a:pt x="1451805" y="640500"/>
                </a:lnTo>
                <a:lnTo>
                  <a:pt x="1216408" y="640500"/>
                </a:lnTo>
                <a:lnTo>
                  <a:pt x="1216408" y="834390"/>
                </a:lnTo>
                <a:lnTo>
                  <a:pt x="969927" y="834390"/>
                </a:lnTo>
                <a:lnTo>
                  <a:pt x="969927" y="975570"/>
                </a:lnTo>
                <a:lnTo>
                  <a:pt x="0" y="975570"/>
                </a:lnTo>
                <a:lnTo>
                  <a:pt x="0" y="661447"/>
                </a:lnTo>
                <a:lnTo>
                  <a:pt x="246481" y="661447"/>
                </a:lnTo>
                <a:lnTo>
                  <a:pt x="246481" y="520267"/>
                </a:lnTo>
                <a:lnTo>
                  <a:pt x="481878" y="520267"/>
                </a:lnTo>
                <a:lnTo>
                  <a:pt x="481878" y="326377"/>
                </a:lnTo>
                <a:lnTo>
                  <a:pt x="731444" y="326377"/>
                </a:lnTo>
                <a:lnTo>
                  <a:pt x="731444" y="161925"/>
                </a:lnTo>
                <a:lnTo>
                  <a:pt x="980151" y="1619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C87983-A8B1-E620-CCD7-A93E1826E9B6}"/>
              </a:ext>
            </a:extLst>
          </p:cNvPr>
          <p:cNvSpPr/>
          <p:nvPr/>
        </p:nvSpPr>
        <p:spPr>
          <a:xfrm>
            <a:off x="354156" y="2830327"/>
            <a:ext cx="11520000" cy="202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FF5589-788F-694C-6C79-FC14130AA56A}"/>
              </a:ext>
            </a:extLst>
          </p:cNvPr>
          <p:cNvSpPr/>
          <p:nvPr/>
        </p:nvSpPr>
        <p:spPr>
          <a:xfrm>
            <a:off x="-1694795" y="2829600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9990EB-310E-57B0-DC8B-6A62AD44CBB5}"/>
              </a:ext>
            </a:extLst>
          </p:cNvPr>
          <p:cNvSpPr txBox="1"/>
          <p:nvPr/>
        </p:nvSpPr>
        <p:spPr>
          <a:xfrm>
            <a:off x="4643316" y="3001180"/>
            <a:ext cx="1633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점프시</a:t>
            </a:r>
            <a:r>
              <a:rPr lang="ko-KR" altLang="en-US" sz="1000" dirty="0"/>
              <a:t> 천장 너머가 약간 보이게 배치</a:t>
            </a:r>
            <a:endParaRPr lang="en-US" altLang="ko-KR" sz="1000" dirty="0"/>
          </a:p>
          <a:p>
            <a:r>
              <a:rPr lang="en-US" altLang="ko-KR" sz="1000" dirty="0"/>
              <a:t>-&gt;</a:t>
            </a:r>
            <a:r>
              <a:rPr lang="ko-KR" altLang="en-US" sz="1000" dirty="0"/>
              <a:t>추후 진행 방향 암시</a:t>
            </a:r>
            <a:endParaRPr lang="en-US" altLang="ko-KR" sz="1000" dirty="0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B83A7DF2-A3CE-9ECA-4023-42D8558611B5}"/>
              </a:ext>
            </a:extLst>
          </p:cNvPr>
          <p:cNvSpPr/>
          <p:nvPr/>
        </p:nvSpPr>
        <p:spPr>
          <a:xfrm flipH="1">
            <a:off x="6937191" y="2840109"/>
            <a:ext cx="1950078" cy="975570"/>
          </a:xfrm>
          <a:custGeom>
            <a:avLst/>
            <a:gdLst>
              <a:gd name="connsiteX0" fmla="*/ 980151 w 1950078"/>
              <a:gd name="connsiteY0" fmla="*/ 0 h 975570"/>
              <a:gd name="connsiteX1" fmla="*/ 1950078 w 1950078"/>
              <a:gd name="connsiteY1" fmla="*/ 0 h 975570"/>
              <a:gd name="connsiteX2" fmla="*/ 1950078 w 1950078"/>
              <a:gd name="connsiteY2" fmla="*/ 314123 h 975570"/>
              <a:gd name="connsiteX3" fmla="*/ 1701371 w 1950078"/>
              <a:gd name="connsiteY3" fmla="*/ 314123 h 975570"/>
              <a:gd name="connsiteX4" fmla="*/ 1701371 w 1950078"/>
              <a:gd name="connsiteY4" fmla="*/ 476048 h 975570"/>
              <a:gd name="connsiteX5" fmla="*/ 1451805 w 1950078"/>
              <a:gd name="connsiteY5" fmla="*/ 476048 h 975570"/>
              <a:gd name="connsiteX6" fmla="*/ 1451805 w 1950078"/>
              <a:gd name="connsiteY6" fmla="*/ 640500 h 975570"/>
              <a:gd name="connsiteX7" fmla="*/ 1216408 w 1950078"/>
              <a:gd name="connsiteY7" fmla="*/ 640500 h 975570"/>
              <a:gd name="connsiteX8" fmla="*/ 1216408 w 1950078"/>
              <a:gd name="connsiteY8" fmla="*/ 834390 h 975570"/>
              <a:gd name="connsiteX9" fmla="*/ 969927 w 1950078"/>
              <a:gd name="connsiteY9" fmla="*/ 834390 h 975570"/>
              <a:gd name="connsiteX10" fmla="*/ 969927 w 1950078"/>
              <a:gd name="connsiteY10" fmla="*/ 975570 h 975570"/>
              <a:gd name="connsiteX11" fmla="*/ 0 w 1950078"/>
              <a:gd name="connsiteY11" fmla="*/ 975570 h 975570"/>
              <a:gd name="connsiteX12" fmla="*/ 0 w 1950078"/>
              <a:gd name="connsiteY12" fmla="*/ 661447 h 975570"/>
              <a:gd name="connsiteX13" fmla="*/ 246481 w 1950078"/>
              <a:gd name="connsiteY13" fmla="*/ 661447 h 975570"/>
              <a:gd name="connsiteX14" fmla="*/ 246481 w 1950078"/>
              <a:gd name="connsiteY14" fmla="*/ 520267 h 975570"/>
              <a:gd name="connsiteX15" fmla="*/ 481878 w 1950078"/>
              <a:gd name="connsiteY15" fmla="*/ 520267 h 975570"/>
              <a:gd name="connsiteX16" fmla="*/ 481878 w 1950078"/>
              <a:gd name="connsiteY16" fmla="*/ 326377 h 975570"/>
              <a:gd name="connsiteX17" fmla="*/ 731444 w 1950078"/>
              <a:gd name="connsiteY17" fmla="*/ 326377 h 975570"/>
              <a:gd name="connsiteX18" fmla="*/ 731444 w 1950078"/>
              <a:gd name="connsiteY18" fmla="*/ 161925 h 975570"/>
              <a:gd name="connsiteX19" fmla="*/ 980151 w 1950078"/>
              <a:gd name="connsiteY19" fmla="*/ 161925 h 9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50078" h="975570">
                <a:moveTo>
                  <a:pt x="980151" y="0"/>
                </a:moveTo>
                <a:lnTo>
                  <a:pt x="1950078" y="0"/>
                </a:lnTo>
                <a:lnTo>
                  <a:pt x="1950078" y="314123"/>
                </a:lnTo>
                <a:lnTo>
                  <a:pt x="1701371" y="314123"/>
                </a:lnTo>
                <a:lnTo>
                  <a:pt x="1701371" y="476048"/>
                </a:lnTo>
                <a:lnTo>
                  <a:pt x="1451805" y="476048"/>
                </a:lnTo>
                <a:lnTo>
                  <a:pt x="1451805" y="640500"/>
                </a:lnTo>
                <a:lnTo>
                  <a:pt x="1216408" y="640500"/>
                </a:lnTo>
                <a:lnTo>
                  <a:pt x="1216408" y="834390"/>
                </a:lnTo>
                <a:lnTo>
                  <a:pt x="969927" y="834390"/>
                </a:lnTo>
                <a:lnTo>
                  <a:pt x="969927" y="975570"/>
                </a:lnTo>
                <a:lnTo>
                  <a:pt x="0" y="975570"/>
                </a:lnTo>
                <a:lnTo>
                  <a:pt x="0" y="661447"/>
                </a:lnTo>
                <a:lnTo>
                  <a:pt x="246481" y="661447"/>
                </a:lnTo>
                <a:lnTo>
                  <a:pt x="246481" y="520267"/>
                </a:lnTo>
                <a:lnTo>
                  <a:pt x="481878" y="520267"/>
                </a:lnTo>
                <a:lnTo>
                  <a:pt x="481878" y="326377"/>
                </a:lnTo>
                <a:lnTo>
                  <a:pt x="731444" y="326377"/>
                </a:lnTo>
                <a:lnTo>
                  <a:pt x="731444" y="161925"/>
                </a:lnTo>
                <a:lnTo>
                  <a:pt x="980151" y="1619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0924-5A09-BE8D-10C3-F087339AC9D3}"/>
              </a:ext>
            </a:extLst>
          </p:cNvPr>
          <p:cNvSpPr txBox="1"/>
          <p:nvPr/>
        </p:nvSpPr>
        <p:spPr>
          <a:xfrm>
            <a:off x="5345161" y="495010"/>
            <a:ext cx="1633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배경</a:t>
            </a:r>
            <a:endParaRPr lang="en-US" altLang="ko-KR" sz="1000" dirty="0"/>
          </a:p>
          <a:p>
            <a:r>
              <a:rPr lang="ko-KR" altLang="en-US" sz="1000" dirty="0" err="1"/>
              <a:t>컷씬</a:t>
            </a:r>
            <a:r>
              <a:rPr lang="ko-KR" altLang="en-US" sz="1000" dirty="0"/>
              <a:t> 삽입</a:t>
            </a:r>
            <a:endParaRPr lang="en-US" altLang="ko-KR" sz="1000" dirty="0"/>
          </a:p>
          <a:p>
            <a:r>
              <a:rPr lang="ko-KR" altLang="en-US" sz="1000" dirty="0" err="1"/>
              <a:t>컷씬</a:t>
            </a:r>
            <a:r>
              <a:rPr lang="ko-KR" altLang="en-US" sz="1000" dirty="0"/>
              <a:t> 종료 후부터 배경에 물고기 </a:t>
            </a:r>
            <a:r>
              <a:rPr lang="ko-KR" altLang="en-US" sz="1000" dirty="0" err="1"/>
              <a:t>스프라이트</a:t>
            </a:r>
            <a:r>
              <a:rPr lang="ko-KR" altLang="en-US" sz="1000" dirty="0"/>
              <a:t> 왕복</a:t>
            </a:r>
            <a:endParaRPr lang="en-US" altLang="ko-KR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C67F3E-A90E-55BC-1EF3-A85225A00891}"/>
              </a:ext>
            </a:extLst>
          </p:cNvPr>
          <p:cNvSpPr txBox="1"/>
          <p:nvPr/>
        </p:nvSpPr>
        <p:spPr>
          <a:xfrm>
            <a:off x="-636426" y="2307688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BE65D-4983-2F6E-FDC7-B1DF9370708F}"/>
              </a:ext>
            </a:extLst>
          </p:cNvPr>
          <p:cNvSpPr/>
          <p:nvPr/>
        </p:nvSpPr>
        <p:spPr>
          <a:xfrm>
            <a:off x="364950" y="1646659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8C3480-9282-2817-8FB2-C6D63BA4EB9A}"/>
              </a:ext>
            </a:extLst>
          </p:cNvPr>
          <p:cNvSpPr txBox="1"/>
          <p:nvPr/>
        </p:nvSpPr>
        <p:spPr>
          <a:xfrm>
            <a:off x="11838326" y="2262561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1BB2167-5826-6EB2-B6FC-F882E9876E54}"/>
              </a:ext>
            </a:extLst>
          </p:cNvPr>
          <p:cNvSpPr/>
          <p:nvPr/>
        </p:nvSpPr>
        <p:spPr>
          <a:xfrm>
            <a:off x="11674175" y="1617249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AC49ED0-684F-2770-BE3F-E20CA359D863}"/>
              </a:ext>
            </a:extLst>
          </p:cNvPr>
          <p:cNvSpPr/>
          <p:nvPr/>
        </p:nvSpPr>
        <p:spPr>
          <a:xfrm>
            <a:off x="10205139" y="2840108"/>
            <a:ext cx="210756" cy="36822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25A56E-B6EA-C241-3411-C5635CED16CB}"/>
              </a:ext>
            </a:extLst>
          </p:cNvPr>
          <p:cNvSpPr txBox="1"/>
          <p:nvPr/>
        </p:nvSpPr>
        <p:spPr>
          <a:xfrm>
            <a:off x="5309363" y="79600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2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3020*1800</a:t>
            </a:r>
            <a:endParaRPr lang="ko-KR" alt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1702A0-C8B1-4626-90ED-1335E0405419}"/>
              </a:ext>
            </a:extLst>
          </p:cNvPr>
          <p:cNvSpPr txBox="1"/>
          <p:nvPr/>
        </p:nvSpPr>
        <p:spPr>
          <a:xfrm>
            <a:off x="9868123" y="0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589F2930-B3E0-95A1-0679-BB52DA2CD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68" y="4245600"/>
            <a:ext cx="1292475" cy="72815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25A938FB-BCF8-9287-666B-B6BD9E888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20" y="7219075"/>
            <a:ext cx="1800000" cy="10260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FF85E36-7DEE-83E7-4B1C-E1717409C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39" y="7111822"/>
            <a:ext cx="1800000" cy="1012501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CC1EA90E-F75C-4C2F-816F-021BFCCCB8F3}"/>
              </a:ext>
            </a:extLst>
          </p:cNvPr>
          <p:cNvSpPr/>
          <p:nvPr/>
        </p:nvSpPr>
        <p:spPr>
          <a:xfrm>
            <a:off x="4810079" y="70986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F0A3109-C6A6-4238-B622-62BE20F6711C}"/>
              </a:ext>
            </a:extLst>
          </p:cNvPr>
          <p:cNvSpPr/>
          <p:nvPr/>
        </p:nvSpPr>
        <p:spPr>
          <a:xfrm flipH="1">
            <a:off x="29195" y="1397423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5FC601A-0C31-43EA-A875-91AE42B45AEB}"/>
              </a:ext>
            </a:extLst>
          </p:cNvPr>
          <p:cNvSpPr/>
          <p:nvPr/>
        </p:nvSpPr>
        <p:spPr>
          <a:xfrm>
            <a:off x="402131" y="1392096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1E24A5A9-46F8-4908-803E-3907FB2D2FAB}"/>
              </a:ext>
            </a:extLst>
          </p:cNvPr>
          <p:cNvSpPr/>
          <p:nvPr/>
        </p:nvSpPr>
        <p:spPr>
          <a:xfrm>
            <a:off x="11428063" y="1407866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BB4A932-AB85-4152-8031-CC02C3B2C6E3}"/>
              </a:ext>
            </a:extLst>
          </p:cNvPr>
          <p:cNvSpPr/>
          <p:nvPr/>
        </p:nvSpPr>
        <p:spPr>
          <a:xfrm>
            <a:off x="11322955" y="1421227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E577D84-336A-474C-9D50-E07745599A17}"/>
              </a:ext>
            </a:extLst>
          </p:cNvPr>
          <p:cNvSpPr txBox="1"/>
          <p:nvPr/>
        </p:nvSpPr>
        <p:spPr>
          <a:xfrm>
            <a:off x="733903" y="-1152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pic>
        <p:nvPicPr>
          <p:cNvPr id="9" name="그래픽 8" descr="어류">
            <a:extLst>
              <a:ext uri="{FF2B5EF4-FFF2-40B4-BE49-F238E27FC236}">
                <a16:creationId xmlns:a16="http://schemas.microsoft.com/office/drawing/2014/main" id="{75F1EEDF-FFCF-423D-9C5A-0778DBF72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6559" y="1059439"/>
            <a:ext cx="707886" cy="707886"/>
          </a:xfrm>
          <a:prstGeom prst="rect">
            <a:avLst/>
          </a:prstGeom>
        </p:spPr>
      </p:pic>
      <p:pic>
        <p:nvPicPr>
          <p:cNvPr id="87" name="그래픽 86" descr="어류">
            <a:extLst>
              <a:ext uri="{FF2B5EF4-FFF2-40B4-BE49-F238E27FC236}">
                <a16:creationId xmlns:a16="http://schemas.microsoft.com/office/drawing/2014/main" id="{20956905-C09D-4639-8A85-DC328A0A1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1572" y="713341"/>
            <a:ext cx="707886" cy="707886"/>
          </a:xfrm>
          <a:prstGeom prst="rect">
            <a:avLst/>
          </a:prstGeom>
        </p:spPr>
      </p:pic>
      <p:pic>
        <p:nvPicPr>
          <p:cNvPr id="89" name="그래픽 88" descr="어류">
            <a:extLst>
              <a:ext uri="{FF2B5EF4-FFF2-40B4-BE49-F238E27FC236}">
                <a16:creationId xmlns:a16="http://schemas.microsoft.com/office/drawing/2014/main" id="{92DFC24F-2E3C-4C98-8727-A449EFE22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224965" y="1588700"/>
            <a:ext cx="707886" cy="707886"/>
          </a:xfrm>
          <a:prstGeom prst="rect">
            <a:avLst/>
          </a:prstGeom>
        </p:spPr>
      </p:pic>
      <p:pic>
        <p:nvPicPr>
          <p:cNvPr id="90" name="그래픽 89" descr="어류">
            <a:extLst>
              <a:ext uri="{FF2B5EF4-FFF2-40B4-BE49-F238E27FC236}">
                <a16:creationId xmlns:a16="http://schemas.microsoft.com/office/drawing/2014/main" id="{3E375683-80F0-4353-9414-D95A1B14D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874216" y="1498255"/>
            <a:ext cx="437503" cy="437503"/>
          </a:xfrm>
          <a:prstGeom prst="rect">
            <a:avLst/>
          </a:prstGeom>
        </p:spPr>
      </p:pic>
      <p:pic>
        <p:nvPicPr>
          <p:cNvPr id="95" name="그래픽 94" descr="어류">
            <a:extLst>
              <a:ext uri="{FF2B5EF4-FFF2-40B4-BE49-F238E27FC236}">
                <a16:creationId xmlns:a16="http://schemas.microsoft.com/office/drawing/2014/main" id="{72C0BD58-2015-4DB5-83D7-B942E02FF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068367" y="1702925"/>
            <a:ext cx="437503" cy="4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CB8F8F-607E-C7E3-AB82-EEEC6D268C49}"/>
              </a:ext>
            </a:extLst>
          </p:cNvPr>
          <p:cNvSpPr/>
          <p:nvPr/>
        </p:nvSpPr>
        <p:spPr>
          <a:xfrm>
            <a:off x="-8222" y="3112600"/>
            <a:ext cx="6178488" cy="3547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F08D71-D69A-5F0C-7935-DFD025860920}"/>
              </a:ext>
            </a:extLst>
          </p:cNvPr>
          <p:cNvSpPr/>
          <p:nvPr/>
        </p:nvSpPr>
        <p:spPr>
          <a:xfrm>
            <a:off x="7516124" y="3112600"/>
            <a:ext cx="4675876" cy="3547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9C1E8-D704-44A9-A1A3-7657856E123B}"/>
              </a:ext>
            </a:extLst>
          </p:cNvPr>
          <p:cNvSpPr/>
          <p:nvPr/>
        </p:nvSpPr>
        <p:spPr>
          <a:xfrm>
            <a:off x="336000" y="3104034"/>
            <a:ext cx="11520000" cy="35649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CADDA8F-7DA7-49C1-83E6-C9B679B3E040}"/>
              </a:ext>
            </a:extLst>
          </p:cNvPr>
          <p:cNvSpPr/>
          <p:nvPr/>
        </p:nvSpPr>
        <p:spPr>
          <a:xfrm>
            <a:off x="9848036" y="3104035"/>
            <a:ext cx="1989868" cy="3573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tx1">
                  <a:lumMod val="50000"/>
                  <a:lumOff val="50000"/>
                  <a:alpha val="50000"/>
                </a:schemeClr>
              </a:gs>
              <a:gs pos="8300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C87983-A8B1-E620-CCD7-A93E1826E9B6}"/>
              </a:ext>
            </a:extLst>
          </p:cNvPr>
          <p:cNvSpPr/>
          <p:nvPr/>
        </p:nvSpPr>
        <p:spPr>
          <a:xfrm>
            <a:off x="341456" y="6462527"/>
            <a:ext cx="11520000" cy="202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0924-5A09-BE8D-10C3-F087339AC9D3}"/>
              </a:ext>
            </a:extLst>
          </p:cNvPr>
          <p:cNvSpPr txBox="1"/>
          <p:nvPr/>
        </p:nvSpPr>
        <p:spPr>
          <a:xfrm>
            <a:off x="8558324" y="3115534"/>
            <a:ext cx="163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배경</a:t>
            </a:r>
            <a:endParaRPr lang="en-US" altLang="ko-KR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BE65D-4983-2F6E-FDC7-B1DF9370708F}"/>
              </a:ext>
            </a:extLst>
          </p:cNvPr>
          <p:cNvSpPr/>
          <p:nvPr/>
        </p:nvSpPr>
        <p:spPr>
          <a:xfrm>
            <a:off x="11603772" y="5261572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25A56E-B6EA-C241-3411-C5635CED16CB}"/>
              </a:ext>
            </a:extLst>
          </p:cNvPr>
          <p:cNvSpPr txBox="1"/>
          <p:nvPr/>
        </p:nvSpPr>
        <p:spPr>
          <a:xfrm>
            <a:off x="511610" y="2152322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3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3020*640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250D5E-6B31-D0FC-B55F-D8A65C3DD638}"/>
              </a:ext>
            </a:extLst>
          </p:cNvPr>
          <p:cNvSpPr txBox="1"/>
          <p:nvPr/>
        </p:nvSpPr>
        <p:spPr>
          <a:xfrm>
            <a:off x="9783288" y="3115534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40020F-2669-1D79-B864-BED9A7E277FD}"/>
              </a:ext>
            </a:extLst>
          </p:cNvPr>
          <p:cNvSpPr/>
          <p:nvPr/>
        </p:nvSpPr>
        <p:spPr>
          <a:xfrm>
            <a:off x="345078" y="3112600"/>
            <a:ext cx="1251500" cy="3341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5C0198-6B86-D59E-A879-420731B3AF96}"/>
              </a:ext>
            </a:extLst>
          </p:cNvPr>
          <p:cNvGrpSpPr/>
          <p:nvPr/>
        </p:nvGrpSpPr>
        <p:grpSpPr>
          <a:xfrm>
            <a:off x="7520589" y="4371969"/>
            <a:ext cx="5760000" cy="3456000"/>
            <a:chOff x="-1690948" y="4450788"/>
            <a:chExt cx="5760000" cy="3456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307B59-6548-9A42-62DA-44C8383919F9}"/>
                </a:ext>
              </a:extLst>
            </p:cNvPr>
            <p:cNvSpPr/>
            <p:nvPr/>
          </p:nvSpPr>
          <p:spPr>
            <a:xfrm>
              <a:off x="-1690948" y="4558788"/>
              <a:ext cx="5760000" cy="324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75C5E0A-34EF-EB94-2491-652FD18E2CA3}"/>
                </a:ext>
              </a:extLst>
            </p:cNvPr>
            <p:cNvSpPr/>
            <p:nvPr/>
          </p:nvSpPr>
          <p:spPr>
            <a:xfrm>
              <a:off x="1027052" y="5890788"/>
              <a:ext cx="324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7D7E358-1DF2-3271-A8BD-E58D7BF1BC9B}"/>
                </a:ext>
              </a:extLst>
            </p:cNvPr>
            <p:cNvSpPr/>
            <p:nvPr/>
          </p:nvSpPr>
          <p:spPr>
            <a:xfrm>
              <a:off x="-538948" y="4450788"/>
              <a:ext cx="3456000" cy="345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2FDBFE-EA55-3FFD-386E-04D69EF61A1D}"/>
              </a:ext>
            </a:extLst>
          </p:cNvPr>
          <p:cNvSpPr txBox="1"/>
          <p:nvPr/>
        </p:nvSpPr>
        <p:spPr>
          <a:xfrm>
            <a:off x="7539265" y="4095163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사이즈</a:t>
            </a:r>
            <a:r>
              <a:rPr lang="en-US" altLang="ko-KR" sz="1000" dirty="0"/>
              <a:t>(1600*900)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24A47-D839-BB93-6DBC-5CE3F5FB0A97}"/>
              </a:ext>
            </a:extLst>
          </p:cNvPr>
          <p:cNvSpPr txBox="1"/>
          <p:nvPr/>
        </p:nvSpPr>
        <p:spPr>
          <a:xfrm>
            <a:off x="10066311" y="5477720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소녀 사이즈 </a:t>
            </a:r>
            <a:r>
              <a:rPr lang="en-US" altLang="ko-KR" sz="1000" dirty="0"/>
              <a:t>90*160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EB5437-480A-30AA-86FC-5C15EDFFA9F3}"/>
              </a:ext>
            </a:extLst>
          </p:cNvPr>
          <p:cNvSpPr/>
          <p:nvPr/>
        </p:nvSpPr>
        <p:spPr>
          <a:xfrm>
            <a:off x="7520589" y="3112600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07F4E-71B4-D352-F463-632EC6E71660}"/>
              </a:ext>
            </a:extLst>
          </p:cNvPr>
          <p:cNvSpPr txBox="1"/>
          <p:nvPr/>
        </p:nvSpPr>
        <p:spPr>
          <a:xfrm>
            <a:off x="7431366" y="2731002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최대 이동 </a:t>
            </a:r>
            <a:r>
              <a:rPr lang="en-US" altLang="ko-KR" sz="1000" dirty="0"/>
              <a:t>y</a:t>
            </a:r>
            <a:r>
              <a:rPr lang="ko-KR" altLang="en-US" sz="1000" dirty="0"/>
              <a:t>축</a:t>
            </a:r>
            <a:endParaRPr lang="en-US" altLang="ko-KR" sz="1000" dirty="0"/>
          </a:p>
          <a:p>
            <a:r>
              <a:rPr lang="en-US" altLang="ko-KR" sz="1000" dirty="0"/>
              <a:t>(+480)</a:t>
            </a:r>
            <a:endParaRPr lang="ko-KR" altLang="en-US" sz="1000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DE0CE8B-A840-364B-EBE8-EEBAA2DD900E}"/>
              </a:ext>
            </a:extLst>
          </p:cNvPr>
          <p:cNvSpPr/>
          <p:nvPr/>
        </p:nvSpPr>
        <p:spPr>
          <a:xfrm>
            <a:off x="6707632" y="5017695"/>
            <a:ext cx="508278" cy="1446027"/>
          </a:xfrm>
          <a:custGeom>
            <a:avLst/>
            <a:gdLst>
              <a:gd name="connsiteX0" fmla="*/ 0 w 508278"/>
              <a:gd name="connsiteY0" fmla="*/ 446877 h 1446027"/>
              <a:gd name="connsiteX1" fmla="*/ 508278 w 508278"/>
              <a:gd name="connsiteY1" fmla="*/ 955155 h 1446027"/>
              <a:gd name="connsiteX2" fmla="*/ 508278 w 508278"/>
              <a:gd name="connsiteY2" fmla="*/ 1446027 h 1446027"/>
              <a:gd name="connsiteX3" fmla="*/ 0 w 508278"/>
              <a:gd name="connsiteY3" fmla="*/ 1446027 h 1446027"/>
              <a:gd name="connsiteX4" fmla="*/ 0 w 508278"/>
              <a:gd name="connsiteY4" fmla="*/ 0 h 1446027"/>
              <a:gd name="connsiteX5" fmla="*/ 508278 w 508278"/>
              <a:gd name="connsiteY5" fmla="*/ 0 h 1446027"/>
              <a:gd name="connsiteX6" fmla="*/ 508278 w 508278"/>
              <a:gd name="connsiteY6" fmla="*/ 733783 h 1446027"/>
              <a:gd name="connsiteX7" fmla="*/ 21765 w 508278"/>
              <a:gd name="connsiteY7" fmla="*/ 247270 h 1446027"/>
              <a:gd name="connsiteX8" fmla="*/ 0 w 508278"/>
              <a:gd name="connsiteY8" fmla="*/ 269035 h 144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278" h="1446027">
                <a:moveTo>
                  <a:pt x="0" y="446877"/>
                </a:moveTo>
                <a:lnTo>
                  <a:pt x="508278" y="955155"/>
                </a:lnTo>
                <a:lnTo>
                  <a:pt x="508278" y="1446027"/>
                </a:lnTo>
                <a:lnTo>
                  <a:pt x="0" y="1446027"/>
                </a:lnTo>
                <a:close/>
                <a:moveTo>
                  <a:pt x="0" y="0"/>
                </a:moveTo>
                <a:lnTo>
                  <a:pt x="508278" y="0"/>
                </a:lnTo>
                <a:lnTo>
                  <a:pt x="508278" y="733783"/>
                </a:lnTo>
                <a:lnTo>
                  <a:pt x="21765" y="247270"/>
                </a:lnTo>
                <a:lnTo>
                  <a:pt x="0" y="26903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19DC13-FA3A-DBAF-33B6-DD79C4F91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96" y="5091676"/>
            <a:ext cx="2761828" cy="1579476"/>
          </a:xfrm>
          <a:prstGeom prst="rect">
            <a:avLst/>
          </a:prstGeom>
        </p:spPr>
      </p:pic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8DDC0E5D-FC3B-6053-6D39-65ED987D8C33}"/>
              </a:ext>
            </a:extLst>
          </p:cNvPr>
          <p:cNvSpPr/>
          <p:nvPr/>
        </p:nvSpPr>
        <p:spPr>
          <a:xfrm>
            <a:off x="1679927" y="6099969"/>
            <a:ext cx="4875365" cy="290866"/>
          </a:xfrm>
          <a:prstGeom prst="left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84E1AD-5917-7FF0-F605-D59824ABC165}"/>
              </a:ext>
            </a:extLst>
          </p:cNvPr>
          <p:cNvSpPr txBox="1"/>
          <p:nvPr/>
        </p:nvSpPr>
        <p:spPr>
          <a:xfrm>
            <a:off x="3237499" y="4847341"/>
            <a:ext cx="1783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상어</a:t>
            </a:r>
            <a:endParaRPr lang="en-US" altLang="ko-KR" sz="1000" dirty="0"/>
          </a:p>
          <a:p>
            <a:r>
              <a:rPr lang="ko-KR" altLang="en-US" sz="1000" dirty="0"/>
              <a:t>좌우 왕복</a:t>
            </a:r>
            <a:endParaRPr lang="en-US" altLang="ko-KR" sz="1000" dirty="0"/>
          </a:p>
          <a:p>
            <a:r>
              <a:rPr lang="ko-KR" altLang="en-US" sz="1000" dirty="0" err="1"/>
              <a:t>접촉시</a:t>
            </a:r>
            <a:r>
              <a:rPr lang="ko-KR" altLang="en-US" sz="1000" dirty="0"/>
              <a:t> 데미지</a:t>
            </a:r>
            <a:endParaRPr lang="en-US" altLang="ko-KR" sz="1000" dirty="0"/>
          </a:p>
          <a:p>
            <a:r>
              <a:rPr lang="ko-KR" altLang="en-US" sz="1000" dirty="0"/>
              <a:t>건전지 아이템 사용 시 제거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93FDDA-2C29-C436-5F27-21AD23EAE44A}"/>
              </a:ext>
            </a:extLst>
          </p:cNvPr>
          <p:cNvSpPr txBox="1"/>
          <p:nvPr/>
        </p:nvSpPr>
        <p:spPr>
          <a:xfrm>
            <a:off x="6140690" y="4466759"/>
            <a:ext cx="1633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유리문 오브젝트</a:t>
            </a:r>
            <a:endParaRPr lang="en-US" altLang="ko-KR" sz="1000" dirty="0"/>
          </a:p>
          <a:p>
            <a:r>
              <a:rPr lang="ko-KR" altLang="en-US" sz="1000" dirty="0"/>
              <a:t>개방 전 통과 불가</a:t>
            </a:r>
            <a:endParaRPr lang="en-US" altLang="ko-KR" sz="1000" dirty="0"/>
          </a:p>
          <a:p>
            <a:r>
              <a:rPr lang="ko-KR" altLang="en-US" sz="1000" dirty="0"/>
              <a:t>너머의 상어 확인 가능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8FC0C-EE95-5DC7-E5F1-D9F0DCE34C29}"/>
              </a:ext>
            </a:extLst>
          </p:cNvPr>
          <p:cNvSpPr txBox="1"/>
          <p:nvPr/>
        </p:nvSpPr>
        <p:spPr>
          <a:xfrm>
            <a:off x="418908" y="4147824"/>
            <a:ext cx="11191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정문</a:t>
            </a:r>
            <a:endParaRPr lang="en-US" altLang="ko-KR" sz="1000" dirty="0"/>
          </a:p>
          <a:p>
            <a:r>
              <a:rPr lang="ko-KR" altLang="en-US" sz="1000" dirty="0"/>
              <a:t>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/>
              <a:t>병원 리전으로 이동</a:t>
            </a:r>
            <a:endParaRPr lang="en-US" altLang="ko-KR" sz="1000" dirty="0"/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이동 후 수족관 리전으로 이동 불가</a:t>
            </a:r>
            <a:r>
              <a:rPr lang="en-US" altLang="ko-KR" sz="1000" dirty="0"/>
              <a:t>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DAF497-F333-DCE9-1985-B78DD9D1B4EC}"/>
              </a:ext>
            </a:extLst>
          </p:cNvPr>
          <p:cNvSpPr/>
          <p:nvPr/>
        </p:nvSpPr>
        <p:spPr>
          <a:xfrm>
            <a:off x="354096" y="3110449"/>
            <a:ext cx="1242482" cy="33476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1FCCAF-4288-6C65-9CEF-D52C42D9D816}"/>
              </a:ext>
            </a:extLst>
          </p:cNvPr>
          <p:cNvSpPr txBox="1"/>
          <p:nvPr/>
        </p:nvSpPr>
        <p:spPr>
          <a:xfrm>
            <a:off x="2753652" y="3151373"/>
            <a:ext cx="163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병원 배경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1045B1-DDF7-8B01-D302-A4F6F961FAD6}"/>
              </a:ext>
            </a:extLst>
          </p:cNvPr>
          <p:cNvSpPr txBox="1"/>
          <p:nvPr/>
        </p:nvSpPr>
        <p:spPr>
          <a:xfrm>
            <a:off x="10362933" y="4988118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인</a:t>
            </a:r>
            <a:endParaRPr lang="en-US" altLang="ko-KR" sz="1000" dirty="0"/>
          </a:p>
          <a:p>
            <a:r>
              <a:rPr lang="ko-KR" altLang="en-US" sz="1000" dirty="0"/>
              <a:t>스테이지 시작</a:t>
            </a:r>
            <a:endParaRPr lang="en-US" altLang="ko-KR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C12FB6-DBA8-47D8-9D2F-70CBE547C319}"/>
              </a:ext>
            </a:extLst>
          </p:cNvPr>
          <p:cNvSpPr/>
          <p:nvPr/>
        </p:nvSpPr>
        <p:spPr>
          <a:xfrm>
            <a:off x="160390" y="2538893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C67F3E-A90E-55BC-1EF3-A85225A00891}"/>
              </a:ext>
            </a:extLst>
          </p:cNvPr>
          <p:cNvSpPr txBox="1"/>
          <p:nvPr/>
        </p:nvSpPr>
        <p:spPr>
          <a:xfrm>
            <a:off x="11129790" y="6123567"/>
            <a:ext cx="1062210" cy="55399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76CF726-AC3B-42B7-9999-156F3F45F771}"/>
              </a:ext>
            </a:extLst>
          </p:cNvPr>
          <p:cNvSpPr/>
          <p:nvPr/>
        </p:nvSpPr>
        <p:spPr>
          <a:xfrm>
            <a:off x="11388333" y="5049392"/>
            <a:ext cx="674048" cy="35841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4A65FD7-B1BB-4DB0-BA07-20D36E6FE930}"/>
              </a:ext>
            </a:extLst>
          </p:cNvPr>
          <p:cNvSpPr/>
          <p:nvPr/>
        </p:nvSpPr>
        <p:spPr>
          <a:xfrm>
            <a:off x="11308018" y="5065016"/>
            <a:ext cx="362461" cy="333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2DE4DA-0647-44E8-9FAB-BD6CF745C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88" y="1545919"/>
            <a:ext cx="2402149" cy="135332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FA29B6-3F98-4C6B-93C5-E4CD787303D2}"/>
              </a:ext>
            </a:extLst>
          </p:cNvPr>
          <p:cNvSpPr txBox="1"/>
          <p:nvPr/>
        </p:nvSpPr>
        <p:spPr>
          <a:xfrm>
            <a:off x="3081022" y="1244734"/>
            <a:ext cx="1725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상어 왕복 예시</a:t>
            </a:r>
            <a:endParaRPr lang="en-US" altLang="ko-KR" sz="10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C21F6B3-357D-402E-8B98-66E5975930A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3011517" y="2899242"/>
            <a:ext cx="808246" cy="2440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74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F08D71-D69A-5F0C-7935-DFD025860920}"/>
              </a:ext>
            </a:extLst>
          </p:cNvPr>
          <p:cNvSpPr/>
          <p:nvPr/>
        </p:nvSpPr>
        <p:spPr>
          <a:xfrm flipH="1">
            <a:off x="1474469" y="2363270"/>
            <a:ext cx="9216000" cy="42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41B06F8-4D28-4202-85A2-949C66A6D8F2}"/>
              </a:ext>
            </a:extLst>
          </p:cNvPr>
          <p:cNvGrpSpPr/>
          <p:nvPr/>
        </p:nvGrpSpPr>
        <p:grpSpPr>
          <a:xfrm>
            <a:off x="3418007" y="5242984"/>
            <a:ext cx="4803437" cy="1679287"/>
            <a:chOff x="6959128" y="3971358"/>
            <a:chExt cx="1534839" cy="1022158"/>
          </a:xfr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0B3A816-C277-45A7-A91D-4EB89EB534A9}"/>
                </a:ext>
              </a:extLst>
            </p:cNvPr>
            <p:cNvSpPr/>
            <p:nvPr/>
          </p:nvSpPr>
          <p:spPr>
            <a:xfrm>
              <a:off x="7905472" y="4475694"/>
              <a:ext cx="186535" cy="172125"/>
            </a:xfrm>
            <a:prstGeom prst="ellipse">
              <a:avLst/>
            </a:prstGeom>
            <a:pattFill prst="wdDnDiag">
              <a:fgClr>
                <a:schemeClr val="accent4"/>
              </a:fgClr>
              <a:bgClr>
                <a:srgbClr val="FFFF00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-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53366DE-344F-4F07-A505-C3D2AE03EEFA}"/>
                </a:ext>
              </a:extLst>
            </p:cNvPr>
            <p:cNvSpPr/>
            <p:nvPr/>
          </p:nvSpPr>
          <p:spPr>
            <a:xfrm rot="21339757" flipH="1">
              <a:off x="6959128" y="3971358"/>
              <a:ext cx="1534839" cy="1022158"/>
            </a:xfrm>
            <a:custGeom>
              <a:avLst/>
              <a:gdLst>
                <a:gd name="connsiteX0" fmla="*/ 847067 w 1534839"/>
                <a:gd name="connsiteY0" fmla="*/ 2708 h 1022159"/>
                <a:gd name="connsiteX1" fmla="*/ 604229 w 1534839"/>
                <a:gd name="connsiteY1" fmla="*/ 132374 h 1022159"/>
                <a:gd name="connsiteX2" fmla="*/ 541451 w 1534839"/>
                <a:gd name="connsiteY2" fmla="*/ 564500 h 1022159"/>
                <a:gd name="connsiteX3" fmla="*/ 560526 w 1534839"/>
                <a:gd name="connsiteY3" fmla="*/ 586859 h 1022159"/>
                <a:gd name="connsiteX4" fmla="*/ 542612 w 1534839"/>
                <a:gd name="connsiteY4" fmla="*/ 621172 h 1022159"/>
                <a:gd name="connsiteX5" fmla="*/ 428715 w 1534839"/>
                <a:gd name="connsiteY5" fmla="*/ 733166 h 1022159"/>
                <a:gd name="connsiteX6" fmla="*/ 356379 w 1534839"/>
                <a:gd name="connsiteY6" fmla="*/ 770360 h 1022159"/>
                <a:gd name="connsiteX7" fmla="*/ 304132 w 1534839"/>
                <a:gd name="connsiteY7" fmla="*/ 784910 h 1022159"/>
                <a:gd name="connsiteX8" fmla="*/ 241255 w 1534839"/>
                <a:gd name="connsiteY8" fmla="*/ 753046 h 1022159"/>
                <a:gd name="connsiteX9" fmla="*/ 177620 w 1534839"/>
                <a:gd name="connsiteY9" fmla="*/ 702387 h 1022159"/>
                <a:gd name="connsiteX10" fmla="*/ 61716 w 1534839"/>
                <a:gd name="connsiteY10" fmla="*/ 420287 h 1022159"/>
                <a:gd name="connsiteX11" fmla="*/ 93155 w 1534839"/>
                <a:gd name="connsiteY11" fmla="*/ 788935 h 1022159"/>
                <a:gd name="connsiteX12" fmla="*/ 234036 w 1534839"/>
                <a:gd name="connsiteY12" fmla="*/ 868708 h 1022159"/>
                <a:gd name="connsiteX13" fmla="*/ 236376 w 1534839"/>
                <a:gd name="connsiteY13" fmla="*/ 869071 h 1022159"/>
                <a:gd name="connsiteX14" fmla="*/ 241769 w 1534839"/>
                <a:gd name="connsiteY14" fmla="*/ 871571 h 1022159"/>
                <a:gd name="connsiteX15" fmla="*/ 494563 w 1534839"/>
                <a:gd name="connsiteY15" fmla="*/ 834602 h 1022159"/>
                <a:gd name="connsiteX16" fmla="*/ 539215 w 1534839"/>
                <a:gd name="connsiteY16" fmla="*/ 799757 h 1022159"/>
                <a:gd name="connsiteX17" fmla="*/ 560953 w 1534839"/>
                <a:gd name="connsiteY17" fmla="*/ 775613 h 1022159"/>
                <a:gd name="connsiteX18" fmla="*/ 559964 w 1534839"/>
                <a:gd name="connsiteY18" fmla="*/ 779305 h 1022159"/>
                <a:gd name="connsiteX19" fmla="*/ 347573 w 1534839"/>
                <a:gd name="connsiteY19" fmla="*/ 998175 h 1022159"/>
                <a:gd name="connsiteX20" fmla="*/ 347572 w 1534839"/>
                <a:gd name="connsiteY20" fmla="*/ 998177 h 1022159"/>
                <a:gd name="connsiteX21" fmla="*/ 616602 w 1534839"/>
                <a:gd name="connsiteY21" fmla="*/ 917358 h 1022159"/>
                <a:gd name="connsiteX22" fmla="*/ 638261 w 1534839"/>
                <a:gd name="connsiteY22" fmla="*/ 887315 h 1022159"/>
                <a:gd name="connsiteX23" fmla="*/ 658255 w 1534839"/>
                <a:gd name="connsiteY23" fmla="*/ 916485 h 1022159"/>
                <a:gd name="connsiteX24" fmla="*/ 974512 w 1534839"/>
                <a:gd name="connsiteY24" fmla="*/ 994637 h 1022159"/>
                <a:gd name="connsiteX25" fmla="*/ 974511 w 1534839"/>
                <a:gd name="connsiteY25" fmla="*/ 994635 h 1022159"/>
                <a:gd name="connsiteX26" fmla="*/ 902486 w 1534839"/>
                <a:gd name="connsiteY26" fmla="*/ 970834 h 1022159"/>
                <a:gd name="connsiteX27" fmla="*/ 881145 w 1534839"/>
                <a:gd name="connsiteY27" fmla="*/ 957958 h 1022159"/>
                <a:gd name="connsiteX28" fmla="*/ 861993 w 1534839"/>
                <a:gd name="connsiteY28" fmla="*/ 936882 h 1022159"/>
                <a:gd name="connsiteX29" fmla="*/ 823990 w 1534839"/>
                <a:gd name="connsiteY29" fmla="*/ 869555 h 1022159"/>
                <a:gd name="connsiteX30" fmla="*/ 819248 w 1534839"/>
                <a:gd name="connsiteY30" fmla="*/ 854451 h 1022159"/>
                <a:gd name="connsiteX31" fmla="*/ 845026 w 1534839"/>
                <a:gd name="connsiteY31" fmla="*/ 874606 h 1022159"/>
                <a:gd name="connsiteX32" fmla="*/ 950095 w 1534839"/>
                <a:gd name="connsiteY32" fmla="*/ 909225 h 1022159"/>
                <a:gd name="connsiteX33" fmla="*/ 976677 w 1534839"/>
                <a:gd name="connsiteY33" fmla="*/ 910621 h 1022159"/>
                <a:gd name="connsiteX34" fmla="*/ 975133 w 1534839"/>
                <a:gd name="connsiteY34" fmla="*/ 916939 h 1022159"/>
                <a:gd name="connsiteX35" fmla="*/ 975135 w 1534839"/>
                <a:gd name="connsiteY35" fmla="*/ 916939 h 1022159"/>
                <a:gd name="connsiteX36" fmla="*/ 982294 w 1534839"/>
                <a:gd name="connsiteY36" fmla="*/ 910916 h 1022159"/>
                <a:gd name="connsiteX37" fmla="*/ 1002550 w 1534839"/>
                <a:gd name="connsiteY37" fmla="*/ 911980 h 1022159"/>
                <a:gd name="connsiteX38" fmla="*/ 1177971 w 1534839"/>
                <a:gd name="connsiteY38" fmla="*/ 833610 h 1022159"/>
                <a:gd name="connsiteX39" fmla="*/ 1193733 w 1534839"/>
                <a:gd name="connsiteY39" fmla="*/ 810917 h 1022159"/>
                <a:gd name="connsiteX40" fmla="*/ 1259530 w 1534839"/>
                <a:gd name="connsiteY40" fmla="*/ 806790 h 1022159"/>
                <a:gd name="connsiteX41" fmla="*/ 1534684 w 1534839"/>
                <a:gd name="connsiteY41" fmla="*/ 938336 h 1022159"/>
                <a:gd name="connsiteX42" fmla="*/ 1264150 w 1534839"/>
                <a:gd name="connsiteY42" fmla="*/ 685943 h 1022159"/>
                <a:gd name="connsiteX43" fmla="*/ 1207578 w 1534839"/>
                <a:gd name="connsiteY43" fmla="*/ 688697 h 1022159"/>
                <a:gd name="connsiteX44" fmla="*/ 1044899 w 1534839"/>
                <a:gd name="connsiteY44" fmla="*/ 765641 h 1022159"/>
                <a:gd name="connsiteX45" fmla="*/ 1015708 w 1534839"/>
                <a:gd name="connsiteY45" fmla="*/ 806149 h 1022159"/>
                <a:gd name="connsiteX46" fmla="*/ 977269 w 1534839"/>
                <a:gd name="connsiteY46" fmla="*/ 798885 h 1022159"/>
                <a:gd name="connsiteX47" fmla="*/ 902040 w 1534839"/>
                <a:gd name="connsiteY47" fmla="*/ 767955 h 1022159"/>
                <a:gd name="connsiteX48" fmla="*/ 834536 w 1534839"/>
                <a:gd name="connsiteY48" fmla="*/ 722579 h 1022159"/>
                <a:gd name="connsiteX49" fmla="*/ 795168 w 1534839"/>
                <a:gd name="connsiteY49" fmla="*/ 682439 h 1022159"/>
                <a:gd name="connsiteX50" fmla="*/ 795303 w 1534839"/>
                <a:gd name="connsiteY50" fmla="*/ 681108 h 1022159"/>
                <a:gd name="connsiteX51" fmla="*/ 819933 w 1534839"/>
                <a:gd name="connsiteY51" fmla="*/ 680806 h 1022159"/>
                <a:gd name="connsiteX52" fmla="*/ 1058726 w 1534839"/>
                <a:gd name="connsiteY52" fmla="*/ 551677 h 1022159"/>
                <a:gd name="connsiteX53" fmla="*/ 1080772 w 1534839"/>
                <a:gd name="connsiteY53" fmla="*/ 71808 h 1022159"/>
                <a:gd name="connsiteX54" fmla="*/ 847067 w 1534839"/>
                <a:gd name="connsiteY54" fmla="*/ 2708 h 102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534839" h="1022159">
                  <a:moveTo>
                    <a:pt x="847067" y="2708"/>
                  </a:moveTo>
                  <a:cubicBezTo>
                    <a:pt x="760830" y="13667"/>
                    <a:pt x="673071" y="57756"/>
                    <a:pt x="604229" y="132374"/>
                  </a:cubicBezTo>
                  <a:cubicBezTo>
                    <a:pt x="483759" y="262957"/>
                    <a:pt x="461143" y="443770"/>
                    <a:pt x="541451" y="564500"/>
                  </a:cubicBezTo>
                  <a:lnTo>
                    <a:pt x="560526" y="586859"/>
                  </a:lnTo>
                  <a:lnTo>
                    <a:pt x="542612" y="621172"/>
                  </a:lnTo>
                  <a:cubicBezTo>
                    <a:pt x="513662" y="664666"/>
                    <a:pt x="474913" y="703175"/>
                    <a:pt x="428715" y="733166"/>
                  </a:cubicBezTo>
                  <a:cubicBezTo>
                    <a:pt x="405616" y="748160"/>
                    <a:pt x="381329" y="760588"/>
                    <a:pt x="356379" y="770360"/>
                  </a:cubicBezTo>
                  <a:lnTo>
                    <a:pt x="304132" y="784910"/>
                  </a:lnTo>
                  <a:lnTo>
                    <a:pt x="241255" y="753046"/>
                  </a:lnTo>
                  <a:cubicBezTo>
                    <a:pt x="218706" y="738571"/>
                    <a:pt x="197329" y="721621"/>
                    <a:pt x="177620" y="702387"/>
                  </a:cubicBezTo>
                  <a:cubicBezTo>
                    <a:pt x="98784" y="625448"/>
                    <a:pt x="55844" y="520935"/>
                    <a:pt x="61716" y="420287"/>
                  </a:cubicBezTo>
                  <a:cubicBezTo>
                    <a:pt x="-31584" y="515886"/>
                    <a:pt x="-17508" y="680936"/>
                    <a:pt x="93155" y="788935"/>
                  </a:cubicBezTo>
                  <a:cubicBezTo>
                    <a:pt x="134653" y="829435"/>
                    <a:pt x="183840" y="856162"/>
                    <a:pt x="234036" y="868708"/>
                  </a:cubicBezTo>
                  <a:lnTo>
                    <a:pt x="236376" y="869071"/>
                  </a:lnTo>
                  <a:lnTo>
                    <a:pt x="241769" y="871571"/>
                  </a:lnTo>
                  <a:cubicBezTo>
                    <a:pt x="319002" y="898139"/>
                    <a:pt x="413503" y="887224"/>
                    <a:pt x="494563" y="834602"/>
                  </a:cubicBezTo>
                  <a:cubicBezTo>
                    <a:pt x="510775" y="824078"/>
                    <a:pt x="525682" y="812383"/>
                    <a:pt x="539215" y="799757"/>
                  </a:cubicBezTo>
                  <a:lnTo>
                    <a:pt x="560953" y="775613"/>
                  </a:lnTo>
                  <a:lnTo>
                    <a:pt x="559964" y="779305"/>
                  </a:lnTo>
                  <a:cubicBezTo>
                    <a:pt x="520886" y="882298"/>
                    <a:pt x="442199" y="963386"/>
                    <a:pt x="347573" y="998175"/>
                  </a:cubicBezTo>
                  <a:lnTo>
                    <a:pt x="347572" y="998177"/>
                  </a:lnTo>
                  <a:cubicBezTo>
                    <a:pt x="441243" y="1033716"/>
                    <a:pt x="546624" y="998286"/>
                    <a:pt x="616602" y="917358"/>
                  </a:cubicBezTo>
                  <a:lnTo>
                    <a:pt x="638261" y="887315"/>
                  </a:lnTo>
                  <a:lnTo>
                    <a:pt x="658255" y="916485"/>
                  </a:lnTo>
                  <a:cubicBezTo>
                    <a:pt x="740628" y="1016490"/>
                    <a:pt x="872733" y="1052109"/>
                    <a:pt x="974512" y="994637"/>
                  </a:cubicBezTo>
                  <a:lnTo>
                    <a:pt x="974511" y="994635"/>
                  </a:lnTo>
                  <a:cubicBezTo>
                    <a:pt x="949813" y="989605"/>
                    <a:pt x="925664" y="981565"/>
                    <a:pt x="902486" y="970834"/>
                  </a:cubicBezTo>
                  <a:lnTo>
                    <a:pt x="881145" y="957958"/>
                  </a:lnTo>
                  <a:lnTo>
                    <a:pt x="861993" y="936882"/>
                  </a:lnTo>
                  <a:cubicBezTo>
                    <a:pt x="847087" y="916141"/>
                    <a:pt x="834349" y="893537"/>
                    <a:pt x="823990" y="869555"/>
                  </a:cubicBezTo>
                  <a:lnTo>
                    <a:pt x="819248" y="854451"/>
                  </a:lnTo>
                  <a:lnTo>
                    <a:pt x="845026" y="874606"/>
                  </a:lnTo>
                  <a:cubicBezTo>
                    <a:pt x="879117" y="892832"/>
                    <a:pt x="914785" y="904226"/>
                    <a:pt x="950095" y="909225"/>
                  </a:cubicBezTo>
                  <a:lnTo>
                    <a:pt x="976677" y="910621"/>
                  </a:lnTo>
                  <a:lnTo>
                    <a:pt x="975133" y="916939"/>
                  </a:lnTo>
                  <a:lnTo>
                    <a:pt x="975135" y="916939"/>
                  </a:lnTo>
                  <a:lnTo>
                    <a:pt x="982294" y="910916"/>
                  </a:lnTo>
                  <a:lnTo>
                    <a:pt x="1002550" y="911980"/>
                  </a:lnTo>
                  <a:cubicBezTo>
                    <a:pt x="1071487" y="909404"/>
                    <a:pt x="1135122" y="882118"/>
                    <a:pt x="1177971" y="833610"/>
                  </a:cubicBezTo>
                  <a:lnTo>
                    <a:pt x="1193733" y="810917"/>
                  </a:lnTo>
                  <a:lnTo>
                    <a:pt x="1259530" y="806790"/>
                  </a:lnTo>
                  <a:cubicBezTo>
                    <a:pt x="1369607" y="810999"/>
                    <a:pt x="1471547" y="859735"/>
                    <a:pt x="1534684" y="938336"/>
                  </a:cubicBezTo>
                  <a:cubicBezTo>
                    <a:pt x="1539788" y="804852"/>
                    <a:pt x="1418667" y="691852"/>
                    <a:pt x="1264150" y="685943"/>
                  </a:cubicBezTo>
                  <a:cubicBezTo>
                    <a:pt x="1244836" y="685205"/>
                    <a:pt x="1225914" y="686174"/>
                    <a:pt x="1207578" y="688697"/>
                  </a:cubicBezTo>
                  <a:cubicBezTo>
                    <a:pt x="1143403" y="697529"/>
                    <a:pt x="1086409" y="725389"/>
                    <a:pt x="1044899" y="765641"/>
                  </a:cubicBezTo>
                  <a:lnTo>
                    <a:pt x="1015708" y="806149"/>
                  </a:lnTo>
                  <a:lnTo>
                    <a:pt x="977269" y="798885"/>
                  </a:lnTo>
                  <a:cubicBezTo>
                    <a:pt x="951579" y="791263"/>
                    <a:pt x="926327" y="780939"/>
                    <a:pt x="902040" y="767955"/>
                  </a:cubicBezTo>
                  <a:cubicBezTo>
                    <a:pt x="877754" y="754971"/>
                    <a:pt x="855142" y="739707"/>
                    <a:pt x="834536" y="722579"/>
                  </a:cubicBezTo>
                  <a:lnTo>
                    <a:pt x="795168" y="682439"/>
                  </a:lnTo>
                  <a:lnTo>
                    <a:pt x="795303" y="681108"/>
                  </a:lnTo>
                  <a:lnTo>
                    <a:pt x="819933" y="680806"/>
                  </a:lnTo>
                  <a:cubicBezTo>
                    <a:pt x="904863" y="668998"/>
                    <a:pt x="990961" y="625129"/>
                    <a:pt x="1058726" y="551677"/>
                  </a:cubicBezTo>
                  <a:cubicBezTo>
                    <a:pt x="1196407" y="402440"/>
                    <a:pt x="1206277" y="187596"/>
                    <a:pt x="1080772" y="71808"/>
                  </a:cubicBezTo>
                  <a:cubicBezTo>
                    <a:pt x="1018019" y="13914"/>
                    <a:pt x="933304" y="-8253"/>
                    <a:pt x="847067" y="2708"/>
                  </a:cubicBez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0B8011DE-FBD1-445A-8E3E-4EBB5B9A1769}"/>
                </a:ext>
              </a:extLst>
            </p:cNvPr>
            <p:cNvSpPr/>
            <p:nvPr/>
          </p:nvSpPr>
          <p:spPr>
            <a:xfrm>
              <a:off x="7578057" y="4561757"/>
              <a:ext cx="186535" cy="172125"/>
            </a:xfrm>
            <a:prstGeom prst="ellipse">
              <a:avLst/>
            </a:prstGeom>
            <a:pattFill prst="wdDnDiag">
              <a:fgClr>
                <a:srgbClr val="FFFF00"/>
              </a:fgClr>
              <a:bgClr>
                <a:schemeClr val="accent4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-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6DBD56C-FE6E-4887-B4F4-4B622E70DC36}"/>
              </a:ext>
            </a:extLst>
          </p:cNvPr>
          <p:cNvSpPr/>
          <p:nvPr/>
        </p:nvSpPr>
        <p:spPr>
          <a:xfrm>
            <a:off x="8670134" y="2359010"/>
            <a:ext cx="2017336" cy="41283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tx1">
                  <a:lumMod val="50000"/>
                  <a:lumOff val="50000"/>
                  <a:alpha val="50000"/>
                </a:schemeClr>
              </a:gs>
              <a:gs pos="8300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342937D-5EA2-D5D9-6701-5D739A4CC73A}"/>
              </a:ext>
            </a:extLst>
          </p:cNvPr>
          <p:cNvSpPr/>
          <p:nvPr/>
        </p:nvSpPr>
        <p:spPr>
          <a:xfrm flipH="1">
            <a:off x="1484370" y="2359010"/>
            <a:ext cx="2017336" cy="4128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tx1">
                  <a:lumMod val="50000"/>
                  <a:lumOff val="50000"/>
                  <a:alpha val="50000"/>
                </a:schemeClr>
              </a:gs>
              <a:gs pos="8300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C87983-A8B1-E620-CCD7-A93E1826E9B6}"/>
              </a:ext>
            </a:extLst>
          </p:cNvPr>
          <p:cNvSpPr/>
          <p:nvPr/>
        </p:nvSpPr>
        <p:spPr>
          <a:xfrm>
            <a:off x="1484370" y="6462527"/>
            <a:ext cx="9201819" cy="209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0924-5A09-BE8D-10C3-F087339AC9D3}"/>
              </a:ext>
            </a:extLst>
          </p:cNvPr>
          <p:cNvSpPr txBox="1"/>
          <p:nvPr/>
        </p:nvSpPr>
        <p:spPr>
          <a:xfrm flipH="1">
            <a:off x="-915876" y="3115534"/>
            <a:ext cx="163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배경</a:t>
            </a:r>
            <a:endParaRPr lang="en-US" altLang="ko-KR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C67F3E-A90E-55BC-1EF3-A85225A00891}"/>
              </a:ext>
            </a:extLst>
          </p:cNvPr>
          <p:cNvSpPr txBox="1"/>
          <p:nvPr/>
        </p:nvSpPr>
        <p:spPr>
          <a:xfrm flipH="1">
            <a:off x="542923" y="5805629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도달 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BE65D-4983-2F6E-FDC7-B1DF9370708F}"/>
              </a:ext>
            </a:extLst>
          </p:cNvPr>
          <p:cNvSpPr/>
          <p:nvPr/>
        </p:nvSpPr>
        <p:spPr>
          <a:xfrm flipH="1">
            <a:off x="1507527" y="5276886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25A56E-B6EA-C241-3411-C5635CED16CB}"/>
              </a:ext>
            </a:extLst>
          </p:cNvPr>
          <p:cNvSpPr txBox="1"/>
          <p:nvPr/>
        </p:nvSpPr>
        <p:spPr>
          <a:xfrm flipH="1">
            <a:off x="1910435" y="1425196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4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2560*1180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250D5E-6B31-D0FC-B55F-D8A65C3DD638}"/>
              </a:ext>
            </a:extLst>
          </p:cNvPr>
          <p:cNvSpPr txBox="1"/>
          <p:nvPr/>
        </p:nvSpPr>
        <p:spPr>
          <a:xfrm flipH="1">
            <a:off x="16887" y="3132474"/>
            <a:ext cx="1440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C1BA41-6F17-403A-82FE-A46FFFC5BF75}"/>
              </a:ext>
            </a:extLst>
          </p:cNvPr>
          <p:cNvGrpSpPr/>
          <p:nvPr/>
        </p:nvGrpSpPr>
        <p:grpSpPr>
          <a:xfrm>
            <a:off x="2421466" y="2709674"/>
            <a:ext cx="5867899" cy="5185708"/>
            <a:chOff x="5145366" y="2731002"/>
            <a:chExt cx="5867899" cy="51857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A5C0198-6B86-D59E-A879-420731B3AF96}"/>
                </a:ext>
              </a:extLst>
            </p:cNvPr>
            <p:cNvGrpSpPr/>
            <p:nvPr/>
          </p:nvGrpSpPr>
          <p:grpSpPr>
            <a:xfrm flipH="1">
              <a:off x="5253265" y="4460710"/>
              <a:ext cx="5760000" cy="3456000"/>
              <a:chOff x="-1690948" y="4450788"/>
              <a:chExt cx="5760000" cy="34560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E307B59-6548-9A42-62DA-44C8383919F9}"/>
                  </a:ext>
                </a:extLst>
              </p:cNvPr>
              <p:cNvSpPr/>
              <p:nvPr/>
            </p:nvSpPr>
            <p:spPr>
              <a:xfrm>
                <a:off x="-1690948" y="4558788"/>
                <a:ext cx="5760000" cy="3240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75C5E0A-34EF-EB94-2491-652FD18E2CA3}"/>
                  </a:ext>
                </a:extLst>
              </p:cNvPr>
              <p:cNvSpPr/>
              <p:nvPr/>
            </p:nvSpPr>
            <p:spPr>
              <a:xfrm>
                <a:off x="1027052" y="5890788"/>
                <a:ext cx="324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D7E358-1DF2-3271-A8BD-E58D7BF1BC9B}"/>
                  </a:ext>
                </a:extLst>
              </p:cNvPr>
              <p:cNvSpPr/>
              <p:nvPr/>
            </p:nvSpPr>
            <p:spPr>
              <a:xfrm>
                <a:off x="-538948" y="4450788"/>
                <a:ext cx="3456000" cy="345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2FDBFE-EA55-3FFD-386E-04D69EF61A1D}"/>
                </a:ext>
              </a:extLst>
            </p:cNvPr>
            <p:cNvSpPr txBox="1"/>
            <p:nvPr/>
          </p:nvSpPr>
          <p:spPr>
            <a:xfrm flipH="1">
              <a:off x="5253265" y="4095163"/>
              <a:ext cx="1260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화면 사이즈</a:t>
              </a:r>
              <a:r>
                <a:rPr lang="en-US" altLang="ko-KR" sz="1000" dirty="0"/>
                <a:t>(1600*900)</a:t>
              </a:r>
              <a:endParaRPr lang="ko-KR" alt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024A47-D839-BB93-6DBC-5CE3F5FB0A97}"/>
                </a:ext>
              </a:extLst>
            </p:cNvPr>
            <p:cNvSpPr txBox="1"/>
            <p:nvPr/>
          </p:nvSpPr>
          <p:spPr>
            <a:xfrm flipH="1">
              <a:off x="7780311" y="5477720"/>
              <a:ext cx="1260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소녀 사이즈 </a:t>
              </a:r>
              <a:r>
                <a:rPr lang="en-US" altLang="ko-KR" sz="1000" dirty="0"/>
                <a:t>90*160</a:t>
              </a:r>
              <a:endParaRPr lang="ko-KR" altLang="en-US" sz="10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EB5437-480A-30AA-86FC-5C15EDFFA9F3}"/>
                </a:ext>
              </a:extLst>
            </p:cNvPr>
            <p:cNvSpPr/>
            <p:nvPr/>
          </p:nvSpPr>
          <p:spPr>
            <a:xfrm flipH="1">
              <a:off x="5234589" y="3112600"/>
              <a:ext cx="5760000" cy="3240000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407F4E-71B4-D352-F463-632EC6E71660}"/>
                </a:ext>
              </a:extLst>
            </p:cNvPr>
            <p:cNvSpPr txBox="1"/>
            <p:nvPr/>
          </p:nvSpPr>
          <p:spPr>
            <a:xfrm flipH="1">
              <a:off x="5145366" y="2731002"/>
              <a:ext cx="10622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화면 최대 이동 </a:t>
              </a:r>
              <a:r>
                <a:rPr lang="en-US" altLang="ko-KR" sz="1000" dirty="0"/>
                <a:t>y</a:t>
              </a:r>
              <a:r>
                <a:rPr lang="ko-KR" altLang="en-US" sz="1000" dirty="0"/>
                <a:t>축</a:t>
              </a:r>
              <a:endParaRPr lang="en-US" altLang="ko-KR" sz="1000" dirty="0"/>
            </a:p>
            <a:p>
              <a:r>
                <a:rPr lang="en-US" altLang="ko-KR" sz="1000" dirty="0"/>
                <a:t>(+480)</a:t>
              </a:r>
              <a:endParaRPr lang="ko-KR" altLang="en-US" sz="1000" dirty="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CCC309B9-8C86-4DB9-9D44-FE3C384C75D7}"/>
              </a:ext>
            </a:extLst>
          </p:cNvPr>
          <p:cNvSpPr/>
          <p:nvPr/>
        </p:nvSpPr>
        <p:spPr>
          <a:xfrm>
            <a:off x="1410168" y="1858367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EA9C7-0347-4E86-A135-6E49D4A1D9D6}"/>
              </a:ext>
            </a:extLst>
          </p:cNvPr>
          <p:cNvSpPr/>
          <p:nvPr/>
        </p:nvSpPr>
        <p:spPr>
          <a:xfrm>
            <a:off x="6261264" y="4471071"/>
            <a:ext cx="2677886" cy="13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2E28E5-B15E-4DFD-9EFD-AE615AB0722F}"/>
              </a:ext>
            </a:extLst>
          </p:cNvPr>
          <p:cNvSpPr txBox="1"/>
          <p:nvPr/>
        </p:nvSpPr>
        <p:spPr>
          <a:xfrm>
            <a:off x="5891202" y="3376005"/>
            <a:ext cx="178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돌</a:t>
            </a:r>
            <a:endParaRPr lang="en-US" altLang="ko-KR" sz="1000" dirty="0"/>
          </a:p>
          <a:p>
            <a:r>
              <a:rPr lang="ko-KR" altLang="en-US" sz="1000" dirty="0"/>
              <a:t>밀어서 버튼 위에 올려 둘 수 있음</a:t>
            </a:r>
            <a:endParaRPr lang="en-US" altLang="ko-KR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6E717F-D786-4798-80F1-880D322E41E0}"/>
              </a:ext>
            </a:extLst>
          </p:cNvPr>
          <p:cNvSpPr txBox="1"/>
          <p:nvPr/>
        </p:nvSpPr>
        <p:spPr>
          <a:xfrm>
            <a:off x="10117379" y="3872619"/>
            <a:ext cx="1747959" cy="86177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잠긴 문</a:t>
            </a:r>
            <a:endParaRPr lang="en-US" altLang="ko-KR" sz="1000" dirty="0"/>
          </a:p>
          <a:p>
            <a:r>
              <a:rPr lang="ko-KR" altLang="en-US" sz="1000" dirty="0"/>
              <a:t>버튼 위에 소녀 </a:t>
            </a:r>
            <a:r>
              <a:rPr lang="en-US" altLang="ko-KR" sz="1000" dirty="0"/>
              <a:t>or </a:t>
            </a:r>
            <a:r>
              <a:rPr lang="ko-KR" altLang="en-US" sz="1000" dirty="0"/>
              <a:t>돌 있을 시 문 열림 상태</a:t>
            </a:r>
            <a:r>
              <a:rPr lang="en-US" altLang="ko-KR" sz="1000" dirty="0"/>
              <a:t>,</a:t>
            </a:r>
            <a:r>
              <a:rPr lang="ko-KR" altLang="en-US" sz="1000" dirty="0"/>
              <a:t> 위에 소녀 </a:t>
            </a:r>
            <a:r>
              <a:rPr lang="en-US" altLang="ko-KR" sz="1000" dirty="0"/>
              <a:t>or </a:t>
            </a:r>
            <a:r>
              <a:rPr lang="ko-KR" altLang="en-US" sz="1000" dirty="0"/>
              <a:t>돌 없을 시 문 닫힘</a:t>
            </a:r>
            <a:r>
              <a:rPr lang="en-US" altLang="ko-KR" sz="1000" dirty="0"/>
              <a:t> </a:t>
            </a:r>
            <a:r>
              <a:rPr lang="ko-KR" altLang="en-US" sz="1000" dirty="0"/>
              <a:t>상태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5BD9ADD-5553-4DB9-AC60-C508E2AA564E}"/>
              </a:ext>
            </a:extLst>
          </p:cNvPr>
          <p:cNvSpPr/>
          <p:nvPr/>
        </p:nvSpPr>
        <p:spPr>
          <a:xfrm>
            <a:off x="6318304" y="4095159"/>
            <a:ext cx="486305" cy="360110"/>
          </a:xfrm>
          <a:custGeom>
            <a:avLst/>
            <a:gdLst>
              <a:gd name="connsiteX0" fmla="*/ 298580 w 597160"/>
              <a:gd name="connsiteY0" fmla="*/ 0 h 513184"/>
              <a:gd name="connsiteX1" fmla="*/ 597160 w 597160"/>
              <a:gd name="connsiteY1" fmla="*/ 256592 h 513184"/>
              <a:gd name="connsiteX2" fmla="*/ 593606 w 597160"/>
              <a:gd name="connsiteY2" fmla="*/ 286890 h 513184"/>
              <a:gd name="connsiteX3" fmla="*/ 597160 w 597160"/>
              <a:gd name="connsiteY3" fmla="*/ 295470 h 513184"/>
              <a:gd name="connsiteX4" fmla="*/ 597160 w 597160"/>
              <a:gd name="connsiteY4" fmla="*/ 469639 h 513184"/>
              <a:gd name="connsiteX5" fmla="*/ 553616 w 597160"/>
              <a:gd name="connsiteY5" fmla="*/ 513183 h 513184"/>
              <a:gd name="connsiteX6" fmla="*/ 298592 w 597160"/>
              <a:gd name="connsiteY6" fmla="*/ 513183 h 513184"/>
              <a:gd name="connsiteX7" fmla="*/ 298580 w 597160"/>
              <a:gd name="connsiteY7" fmla="*/ 513184 h 513184"/>
              <a:gd name="connsiteX8" fmla="*/ 298569 w 597160"/>
              <a:gd name="connsiteY8" fmla="*/ 513183 h 513184"/>
              <a:gd name="connsiteX9" fmla="*/ 43544 w 597160"/>
              <a:gd name="connsiteY9" fmla="*/ 513183 h 513184"/>
              <a:gd name="connsiteX10" fmla="*/ 0 w 597160"/>
              <a:gd name="connsiteY10" fmla="*/ 469639 h 513184"/>
              <a:gd name="connsiteX11" fmla="*/ 0 w 597160"/>
              <a:gd name="connsiteY11" fmla="*/ 295470 h 513184"/>
              <a:gd name="connsiteX12" fmla="*/ 3554 w 597160"/>
              <a:gd name="connsiteY12" fmla="*/ 286890 h 513184"/>
              <a:gd name="connsiteX13" fmla="*/ 0 w 597160"/>
              <a:gd name="connsiteY13" fmla="*/ 256592 h 513184"/>
              <a:gd name="connsiteX14" fmla="*/ 298580 w 597160"/>
              <a:gd name="connsiteY14" fmla="*/ 0 h 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160" h="513184">
                <a:moveTo>
                  <a:pt x="298580" y="0"/>
                </a:moveTo>
                <a:cubicBezTo>
                  <a:pt x="463481" y="0"/>
                  <a:pt x="597160" y="114880"/>
                  <a:pt x="597160" y="256592"/>
                </a:cubicBezTo>
                <a:lnTo>
                  <a:pt x="593606" y="286890"/>
                </a:lnTo>
                <a:lnTo>
                  <a:pt x="597160" y="295470"/>
                </a:lnTo>
                <a:lnTo>
                  <a:pt x="597160" y="469639"/>
                </a:lnTo>
                <a:cubicBezTo>
                  <a:pt x="597160" y="493688"/>
                  <a:pt x="577665" y="513183"/>
                  <a:pt x="553616" y="513183"/>
                </a:cubicBezTo>
                <a:lnTo>
                  <a:pt x="298592" y="513183"/>
                </a:lnTo>
                <a:lnTo>
                  <a:pt x="298580" y="513184"/>
                </a:lnTo>
                <a:lnTo>
                  <a:pt x="298569" y="513183"/>
                </a:lnTo>
                <a:lnTo>
                  <a:pt x="43544" y="513183"/>
                </a:lnTo>
                <a:cubicBezTo>
                  <a:pt x="19495" y="513183"/>
                  <a:pt x="0" y="493688"/>
                  <a:pt x="0" y="469639"/>
                </a:cubicBezTo>
                <a:lnTo>
                  <a:pt x="0" y="295470"/>
                </a:lnTo>
                <a:lnTo>
                  <a:pt x="3554" y="286890"/>
                </a:lnTo>
                <a:lnTo>
                  <a:pt x="0" y="256592"/>
                </a:lnTo>
                <a:cubicBezTo>
                  <a:pt x="0" y="114880"/>
                  <a:pt x="133679" y="0"/>
                  <a:pt x="298580" y="0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0CF8BB69-847F-4D98-A96F-6DD1448414F2}"/>
              </a:ext>
            </a:extLst>
          </p:cNvPr>
          <p:cNvSpPr/>
          <p:nvPr/>
        </p:nvSpPr>
        <p:spPr>
          <a:xfrm rot="16200000">
            <a:off x="7813826" y="6195016"/>
            <a:ext cx="125513" cy="415960"/>
          </a:xfrm>
          <a:custGeom>
            <a:avLst/>
            <a:gdLst>
              <a:gd name="connsiteX0" fmla="*/ 0 w 125513"/>
              <a:gd name="connsiteY0" fmla="*/ 0 h 415960"/>
              <a:gd name="connsiteX1" fmla="*/ 45719 w 125513"/>
              <a:gd name="connsiteY1" fmla="*/ 0 h 415960"/>
              <a:gd name="connsiteX2" fmla="*/ 45719 w 125513"/>
              <a:gd name="connsiteY2" fmla="*/ 97448 h 415960"/>
              <a:gd name="connsiteX3" fmla="*/ 125513 w 125513"/>
              <a:gd name="connsiteY3" fmla="*/ 97448 h 415960"/>
              <a:gd name="connsiteX4" fmla="*/ 125513 w 125513"/>
              <a:gd name="connsiteY4" fmla="*/ 318512 h 415960"/>
              <a:gd name="connsiteX5" fmla="*/ 45719 w 125513"/>
              <a:gd name="connsiteY5" fmla="*/ 318512 h 415960"/>
              <a:gd name="connsiteX6" fmla="*/ 45719 w 125513"/>
              <a:gd name="connsiteY6" fmla="*/ 415960 h 415960"/>
              <a:gd name="connsiteX7" fmla="*/ 0 w 125513"/>
              <a:gd name="connsiteY7" fmla="*/ 415960 h 415960"/>
              <a:gd name="connsiteX8" fmla="*/ 0 w 125513"/>
              <a:gd name="connsiteY8" fmla="*/ 318512 h 415960"/>
              <a:gd name="connsiteX9" fmla="*/ 0 w 125513"/>
              <a:gd name="connsiteY9" fmla="*/ 97448 h 41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513" h="415960">
                <a:moveTo>
                  <a:pt x="0" y="0"/>
                </a:moveTo>
                <a:lnTo>
                  <a:pt x="45719" y="0"/>
                </a:lnTo>
                <a:lnTo>
                  <a:pt x="45719" y="97448"/>
                </a:lnTo>
                <a:lnTo>
                  <a:pt x="125513" y="97448"/>
                </a:lnTo>
                <a:lnTo>
                  <a:pt x="125513" y="318512"/>
                </a:lnTo>
                <a:lnTo>
                  <a:pt x="45719" y="318512"/>
                </a:lnTo>
                <a:lnTo>
                  <a:pt x="45719" y="415960"/>
                </a:lnTo>
                <a:lnTo>
                  <a:pt x="0" y="415960"/>
                </a:lnTo>
                <a:lnTo>
                  <a:pt x="0" y="318512"/>
                </a:lnTo>
                <a:lnTo>
                  <a:pt x="0" y="9744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97B313-D4F2-4643-9260-ED6CA82A472C}"/>
              </a:ext>
            </a:extLst>
          </p:cNvPr>
          <p:cNvSpPr txBox="1"/>
          <p:nvPr/>
        </p:nvSpPr>
        <p:spPr>
          <a:xfrm flipH="1">
            <a:off x="7006467" y="6304002"/>
            <a:ext cx="2415945" cy="55399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</a:t>
            </a:r>
            <a:endParaRPr lang="en-US" altLang="ko-KR" sz="1000" dirty="0"/>
          </a:p>
          <a:p>
            <a:r>
              <a:rPr lang="ko-KR" altLang="en-US" sz="1000" dirty="0"/>
              <a:t>위에 소녀 </a:t>
            </a:r>
            <a:r>
              <a:rPr lang="en-US" altLang="ko-KR" sz="1000" dirty="0"/>
              <a:t>or </a:t>
            </a:r>
            <a:r>
              <a:rPr lang="ko-KR" altLang="en-US" sz="1000" dirty="0"/>
              <a:t>돌 있을 시 문 열림 상태</a:t>
            </a:r>
            <a:r>
              <a:rPr lang="en-US" altLang="ko-KR" sz="1000" dirty="0"/>
              <a:t>,</a:t>
            </a:r>
            <a:r>
              <a:rPr lang="ko-KR" altLang="en-US" sz="1000" dirty="0"/>
              <a:t> 위에 소녀 </a:t>
            </a:r>
            <a:r>
              <a:rPr lang="en-US" altLang="ko-KR" sz="1000" dirty="0"/>
              <a:t>or </a:t>
            </a:r>
            <a:r>
              <a:rPr lang="ko-KR" altLang="en-US" sz="1000" dirty="0"/>
              <a:t>돌 없을 시 문 닫힘 상태</a:t>
            </a:r>
            <a:endParaRPr lang="en-US" altLang="ko-KR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9E4B63-C54E-41B7-9A9A-A8285CC396A7}"/>
              </a:ext>
            </a:extLst>
          </p:cNvPr>
          <p:cNvSpPr txBox="1"/>
          <p:nvPr/>
        </p:nvSpPr>
        <p:spPr>
          <a:xfrm flipH="1">
            <a:off x="1859641" y="1822641"/>
            <a:ext cx="1973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바위를 밀어 버튼 누름 상태로 고정하는 </a:t>
            </a:r>
            <a:r>
              <a:rPr lang="ko-KR" altLang="en-US" sz="1000" dirty="0" err="1"/>
              <a:t>기믹</a:t>
            </a:r>
            <a:r>
              <a:rPr lang="ko-KR" altLang="en-US" sz="1000" dirty="0"/>
              <a:t> 튜토리얼 개념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F99A5F-2E64-4380-8B23-7401D4F69987}"/>
              </a:ext>
            </a:extLst>
          </p:cNvPr>
          <p:cNvSpPr txBox="1"/>
          <p:nvPr/>
        </p:nvSpPr>
        <p:spPr>
          <a:xfrm>
            <a:off x="8681085" y="3138445"/>
            <a:ext cx="1783338" cy="5539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/>
              <a:t>버튼 누른 뒤의 돌이 길을 막아 진행불가 되지 않도록 사다리 이용</a:t>
            </a:r>
            <a:endParaRPr lang="en-US" altLang="ko-KR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894137-5672-40AE-A252-7A693C0D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01" y="800521"/>
            <a:ext cx="2452960" cy="1316422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BD9A5F-15F4-4978-AD15-DFFAC57B6921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>
          <a:xfrm flipV="1">
            <a:off x="6561457" y="2116943"/>
            <a:ext cx="1580824" cy="1978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7CF1873-9CF8-4D6A-B369-D5E0D5A0E803}"/>
              </a:ext>
            </a:extLst>
          </p:cNvPr>
          <p:cNvSpPr txBox="1"/>
          <p:nvPr/>
        </p:nvSpPr>
        <p:spPr>
          <a:xfrm flipH="1">
            <a:off x="6990036" y="554823"/>
            <a:ext cx="2259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돌</a:t>
            </a:r>
            <a:r>
              <a:rPr lang="en-US" altLang="ko-KR" sz="1000" dirty="0"/>
              <a:t>-</a:t>
            </a:r>
            <a:r>
              <a:rPr lang="ko-KR" altLang="en-US" sz="1000" dirty="0"/>
              <a:t>버튼 상호작용 레퍼런스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02531FA-AA5A-44F5-B62E-6B5B018AABE8}"/>
              </a:ext>
            </a:extLst>
          </p:cNvPr>
          <p:cNvCxnSpPr>
            <a:cxnSpLocks/>
          </p:cNvCxnSpPr>
          <p:nvPr/>
        </p:nvCxnSpPr>
        <p:spPr>
          <a:xfrm flipH="1">
            <a:off x="8685624" y="3508044"/>
            <a:ext cx="1" cy="517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4E9F8125-975D-4E94-A719-7B5DA806DC93}"/>
              </a:ext>
            </a:extLst>
          </p:cNvPr>
          <p:cNvSpPr/>
          <p:nvPr/>
        </p:nvSpPr>
        <p:spPr>
          <a:xfrm flipV="1">
            <a:off x="8305233" y="5327762"/>
            <a:ext cx="466340" cy="1189828"/>
          </a:xfrm>
          <a:custGeom>
            <a:avLst/>
            <a:gdLst>
              <a:gd name="connsiteX0" fmla="*/ 71201 w 466340"/>
              <a:gd name="connsiteY0" fmla="*/ 532884 h 1189828"/>
              <a:gd name="connsiteX1" fmla="*/ 71201 w 466340"/>
              <a:gd name="connsiteY1" fmla="*/ 378041 h 1189828"/>
              <a:gd name="connsiteX2" fmla="*/ 395139 w 466340"/>
              <a:gd name="connsiteY2" fmla="*/ 378041 h 1189828"/>
              <a:gd name="connsiteX3" fmla="*/ 395139 w 466340"/>
              <a:gd name="connsiteY3" fmla="*/ 532884 h 1189828"/>
              <a:gd name="connsiteX4" fmla="*/ 71201 w 466340"/>
              <a:gd name="connsiteY4" fmla="*/ 831841 h 1189828"/>
              <a:gd name="connsiteX5" fmla="*/ 71201 w 466340"/>
              <a:gd name="connsiteY5" fmla="*/ 673173 h 1189828"/>
              <a:gd name="connsiteX6" fmla="*/ 395139 w 466340"/>
              <a:gd name="connsiteY6" fmla="*/ 673173 h 1189828"/>
              <a:gd name="connsiteX7" fmla="*/ 395139 w 466340"/>
              <a:gd name="connsiteY7" fmla="*/ 831841 h 1189828"/>
              <a:gd name="connsiteX8" fmla="*/ 407007 w 466340"/>
              <a:gd name="connsiteY8" fmla="*/ 1189828 h 1189828"/>
              <a:gd name="connsiteX9" fmla="*/ 454473 w 466340"/>
              <a:gd name="connsiteY9" fmla="*/ 1189828 h 1189828"/>
              <a:gd name="connsiteX10" fmla="*/ 466340 w 466340"/>
              <a:gd name="connsiteY10" fmla="*/ 1166672 h 1189828"/>
              <a:gd name="connsiteX11" fmla="*/ 466340 w 466340"/>
              <a:gd name="connsiteY11" fmla="*/ 1121945 h 1189828"/>
              <a:gd name="connsiteX12" fmla="*/ 466340 w 466340"/>
              <a:gd name="connsiteY12" fmla="*/ 949941 h 1189828"/>
              <a:gd name="connsiteX13" fmla="*/ 466340 w 466340"/>
              <a:gd name="connsiteY13" fmla="*/ 911501 h 1189828"/>
              <a:gd name="connsiteX14" fmla="*/ 466340 w 466340"/>
              <a:gd name="connsiteY14" fmla="*/ 673173 h 1189828"/>
              <a:gd name="connsiteX15" fmla="*/ 466340 w 466340"/>
              <a:gd name="connsiteY15" fmla="*/ 532884 h 1189828"/>
              <a:gd name="connsiteX16" fmla="*/ 466340 w 466340"/>
              <a:gd name="connsiteY16" fmla="*/ 300302 h 1189828"/>
              <a:gd name="connsiteX17" fmla="*/ 466340 w 466340"/>
              <a:gd name="connsiteY17" fmla="*/ 245813 h 1189828"/>
              <a:gd name="connsiteX18" fmla="*/ 466340 w 466340"/>
              <a:gd name="connsiteY18" fmla="*/ 94931 h 1189828"/>
              <a:gd name="connsiteX19" fmla="*/ 466340 w 466340"/>
              <a:gd name="connsiteY19" fmla="*/ 23728 h 1189828"/>
              <a:gd name="connsiteX20" fmla="*/ 454473 w 466340"/>
              <a:gd name="connsiteY20" fmla="*/ 0 h 1189828"/>
              <a:gd name="connsiteX21" fmla="*/ 407007 w 466340"/>
              <a:gd name="connsiteY21" fmla="*/ 0 h 1189828"/>
              <a:gd name="connsiteX22" fmla="*/ 395139 w 466340"/>
              <a:gd name="connsiteY22" fmla="*/ 23728 h 1189828"/>
              <a:gd name="connsiteX23" fmla="*/ 395139 w 466340"/>
              <a:gd name="connsiteY23" fmla="*/ 94931 h 1189828"/>
              <a:gd name="connsiteX24" fmla="*/ 395139 w 466340"/>
              <a:gd name="connsiteY24" fmla="*/ 245813 h 1189828"/>
              <a:gd name="connsiteX25" fmla="*/ 71201 w 466340"/>
              <a:gd name="connsiteY25" fmla="*/ 245813 h 1189828"/>
              <a:gd name="connsiteX26" fmla="*/ 71201 w 466340"/>
              <a:gd name="connsiteY26" fmla="*/ 94931 h 1189828"/>
              <a:gd name="connsiteX27" fmla="*/ 71201 w 466340"/>
              <a:gd name="connsiteY27" fmla="*/ 28391 h 1189828"/>
              <a:gd name="connsiteX28" fmla="*/ 59334 w 466340"/>
              <a:gd name="connsiteY28" fmla="*/ 4663 h 1189828"/>
              <a:gd name="connsiteX29" fmla="*/ 11868 w 466340"/>
              <a:gd name="connsiteY29" fmla="*/ 4663 h 1189828"/>
              <a:gd name="connsiteX30" fmla="*/ 1 w 466340"/>
              <a:gd name="connsiteY30" fmla="*/ 28391 h 1189828"/>
              <a:gd name="connsiteX31" fmla="*/ 1 w 466340"/>
              <a:gd name="connsiteY31" fmla="*/ 94931 h 1189828"/>
              <a:gd name="connsiteX32" fmla="*/ 0 w 466340"/>
              <a:gd name="connsiteY32" fmla="*/ 94931 h 1189828"/>
              <a:gd name="connsiteX33" fmla="*/ 0 w 466340"/>
              <a:gd name="connsiteY33" fmla="*/ 378041 h 1189828"/>
              <a:gd name="connsiteX34" fmla="*/ 1 w 466340"/>
              <a:gd name="connsiteY34" fmla="*/ 378041 h 1189828"/>
              <a:gd name="connsiteX35" fmla="*/ 1 w 466340"/>
              <a:gd name="connsiteY35" fmla="*/ 532884 h 1189828"/>
              <a:gd name="connsiteX36" fmla="*/ 1 w 466340"/>
              <a:gd name="connsiteY36" fmla="*/ 673173 h 1189828"/>
              <a:gd name="connsiteX37" fmla="*/ 1 w 466340"/>
              <a:gd name="connsiteY37" fmla="*/ 831841 h 1189828"/>
              <a:gd name="connsiteX38" fmla="*/ 0 w 466340"/>
              <a:gd name="connsiteY38" fmla="*/ 831841 h 1189828"/>
              <a:gd name="connsiteX39" fmla="*/ 0 w 466340"/>
              <a:gd name="connsiteY39" fmla="*/ 1121945 h 1189828"/>
              <a:gd name="connsiteX40" fmla="*/ 1 w 466340"/>
              <a:gd name="connsiteY40" fmla="*/ 1121945 h 1189828"/>
              <a:gd name="connsiteX41" fmla="*/ 1 w 466340"/>
              <a:gd name="connsiteY41" fmla="*/ 1162122 h 1189828"/>
              <a:gd name="connsiteX42" fmla="*/ 11868 w 466340"/>
              <a:gd name="connsiteY42" fmla="*/ 1185277 h 1189828"/>
              <a:gd name="connsiteX43" fmla="*/ 59334 w 466340"/>
              <a:gd name="connsiteY43" fmla="*/ 1185277 h 1189828"/>
              <a:gd name="connsiteX44" fmla="*/ 71201 w 466340"/>
              <a:gd name="connsiteY44" fmla="*/ 1162122 h 1189828"/>
              <a:gd name="connsiteX45" fmla="*/ 71201 w 466340"/>
              <a:gd name="connsiteY45" fmla="*/ 1121945 h 1189828"/>
              <a:gd name="connsiteX46" fmla="*/ 71201 w 466340"/>
              <a:gd name="connsiteY46" fmla="*/ 951989 h 1189828"/>
              <a:gd name="connsiteX47" fmla="*/ 395139 w 466340"/>
              <a:gd name="connsiteY47" fmla="*/ 951989 h 1189828"/>
              <a:gd name="connsiteX48" fmla="*/ 395139 w 466340"/>
              <a:gd name="connsiteY48" fmla="*/ 1121945 h 1189828"/>
              <a:gd name="connsiteX49" fmla="*/ 395139 w 466340"/>
              <a:gd name="connsiteY49" fmla="*/ 1166672 h 1189828"/>
              <a:gd name="connsiteX50" fmla="*/ 407007 w 466340"/>
              <a:gd name="connsiteY50" fmla="*/ 1189828 h 11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6340" h="1189828">
                <a:moveTo>
                  <a:pt x="71201" y="532884"/>
                </a:moveTo>
                <a:lnTo>
                  <a:pt x="71201" y="378041"/>
                </a:lnTo>
                <a:lnTo>
                  <a:pt x="395139" y="378041"/>
                </a:lnTo>
                <a:lnTo>
                  <a:pt x="395139" y="532884"/>
                </a:lnTo>
                <a:close/>
                <a:moveTo>
                  <a:pt x="71201" y="831841"/>
                </a:moveTo>
                <a:lnTo>
                  <a:pt x="71201" y="673173"/>
                </a:lnTo>
                <a:lnTo>
                  <a:pt x="395139" y="673173"/>
                </a:lnTo>
                <a:lnTo>
                  <a:pt x="395139" y="831841"/>
                </a:lnTo>
                <a:close/>
                <a:moveTo>
                  <a:pt x="407007" y="1189828"/>
                </a:moveTo>
                <a:lnTo>
                  <a:pt x="454473" y="1189828"/>
                </a:lnTo>
                <a:cubicBezTo>
                  <a:pt x="461027" y="1189828"/>
                  <a:pt x="466340" y="1179461"/>
                  <a:pt x="466340" y="1166672"/>
                </a:cubicBezTo>
                <a:lnTo>
                  <a:pt x="466340" y="1121945"/>
                </a:lnTo>
                <a:lnTo>
                  <a:pt x="466340" y="949941"/>
                </a:lnTo>
                <a:lnTo>
                  <a:pt x="466340" y="911501"/>
                </a:lnTo>
                <a:lnTo>
                  <a:pt x="466340" y="673173"/>
                </a:lnTo>
                <a:lnTo>
                  <a:pt x="466340" y="532884"/>
                </a:lnTo>
                <a:lnTo>
                  <a:pt x="466340" y="300302"/>
                </a:lnTo>
                <a:lnTo>
                  <a:pt x="466340" y="245813"/>
                </a:lnTo>
                <a:lnTo>
                  <a:pt x="466340" y="94931"/>
                </a:lnTo>
                <a:lnTo>
                  <a:pt x="466340" y="23728"/>
                </a:lnTo>
                <a:cubicBezTo>
                  <a:pt x="466340" y="10623"/>
                  <a:pt x="461027" y="0"/>
                  <a:pt x="454473" y="0"/>
                </a:cubicBezTo>
                <a:lnTo>
                  <a:pt x="407007" y="0"/>
                </a:lnTo>
                <a:cubicBezTo>
                  <a:pt x="400453" y="0"/>
                  <a:pt x="395139" y="10623"/>
                  <a:pt x="395139" y="23728"/>
                </a:cubicBezTo>
                <a:lnTo>
                  <a:pt x="395139" y="94931"/>
                </a:lnTo>
                <a:lnTo>
                  <a:pt x="395139" y="245813"/>
                </a:lnTo>
                <a:lnTo>
                  <a:pt x="71201" y="245813"/>
                </a:lnTo>
                <a:lnTo>
                  <a:pt x="71201" y="94931"/>
                </a:lnTo>
                <a:lnTo>
                  <a:pt x="71201" y="28391"/>
                </a:lnTo>
                <a:cubicBezTo>
                  <a:pt x="71201" y="15287"/>
                  <a:pt x="65888" y="4663"/>
                  <a:pt x="59334" y="4663"/>
                </a:cubicBezTo>
                <a:lnTo>
                  <a:pt x="11868" y="4663"/>
                </a:lnTo>
                <a:cubicBezTo>
                  <a:pt x="5314" y="4663"/>
                  <a:pt x="1" y="15287"/>
                  <a:pt x="1" y="28391"/>
                </a:cubicBezTo>
                <a:lnTo>
                  <a:pt x="1" y="94931"/>
                </a:lnTo>
                <a:lnTo>
                  <a:pt x="0" y="94931"/>
                </a:lnTo>
                <a:lnTo>
                  <a:pt x="0" y="378041"/>
                </a:lnTo>
                <a:lnTo>
                  <a:pt x="1" y="378041"/>
                </a:lnTo>
                <a:lnTo>
                  <a:pt x="1" y="532884"/>
                </a:lnTo>
                <a:lnTo>
                  <a:pt x="1" y="673173"/>
                </a:lnTo>
                <a:lnTo>
                  <a:pt x="1" y="831841"/>
                </a:lnTo>
                <a:lnTo>
                  <a:pt x="0" y="831841"/>
                </a:lnTo>
                <a:lnTo>
                  <a:pt x="0" y="1121945"/>
                </a:lnTo>
                <a:lnTo>
                  <a:pt x="1" y="1121945"/>
                </a:lnTo>
                <a:lnTo>
                  <a:pt x="1" y="1162122"/>
                </a:lnTo>
                <a:cubicBezTo>
                  <a:pt x="1" y="1174910"/>
                  <a:pt x="5314" y="1185277"/>
                  <a:pt x="11868" y="1185277"/>
                </a:cubicBezTo>
                <a:lnTo>
                  <a:pt x="59334" y="1185277"/>
                </a:lnTo>
                <a:cubicBezTo>
                  <a:pt x="65888" y="1185277"/>
                  <a:pt x="71201" y="1174910"/>
                  <a:pt x="71201" y="1162122"/>
                </a:cubicBezTo>
                <a:lnTo>
                  <a:pt x="71201" y="1121945"/>
                </a:lnTo>
                <a:lnTo>
                  <a:pt x="71201" y="951989"/>
                </a:lnTo>
                <a:lnTo>
                  <a:pt x="395139" y="951989"/>
                </a:lnTo>
                <a:lnTo>
                  <a:pt x="395139" y="1121945"/>
                </a:lnTo>
                <a:lnTo>
                  <a:pt x="395139" y="1166672"/>
                </a:lnTo>
                <a:cubicBezTo>
                  <a:pt x="395139" y="1179461"/>
                  <a:pt x="400453" y="1189828"/>
                  <a:pt x="407007" y="118982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70BF2DD-A169-4429-A0DC-4B7609FCE576}"/>
              </a:ext>
            </a:extLst>
          </p:cNvPr>
          <p:cNvSpPr/>
          <p:nvPr/>
        </p:nvSpPr>
        <p:spPr>
          <a:xfrm flipH="1">
            <a:off x="10297758" y="5291812"/>
            <a:ext cx="171232" cy="1181381"/>
          </a:xfrm>
          <a:prstGeom prst="rect">
            <a:avLst/>
          </a:prstGeom>
          <a:pattFill prst="wdDnDiag">
            <a:fgClr>
              <a:schemeClr val="accent4"/>
            </a:fgClr>
            <a:bgClr>
              <a:schemeClr val="bg2">
                <a:lumMod val="50000"/>
              </a:schemeClr>
            </a:bgClr>
          </a:patt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BD19DEC-E61C-457B-83D5-5E597CB8F526}"/>
              </a:ext>
            </a:extLst>
          </p:cNvPr>
          <p:cNvSpPr/>
          <p:nvPr/>
        </p:nvSpPr>
        <p:spPr>
          <a:xfrm flipH="1">
            <a:off x="1145997" y="5029330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3DC3A4B-3604-4841-9A24-E5DEC4748990}"/>
              </a:ext>
            </a:extLst>
          </p:cNvPr>
          <p:cNvSpPr/>
          <p:nvPr/>
        </p:nvSpPr>
        <p:spPr>
          <a:xfrm>
            <a:off x="1518933" y="5021685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8D7EB99-A455-4777-BC64-FA7AEC21FB7F}"/>
              </a:ext>
            </a:extLst>
          </p:cNvPr>
          <p:cNvCxnSpPr>
            <a:cxnSpLocks/>
            <a:stCxn id="44" idx="2"/>
            <a:endCxn id="64" idx="0"/>
          </p:cNvCxnSpPr>
          <p:nvPr/>
        </p:nvCxnSpPr>
        <p:spPr>
          <a:xfrm flipH="1">
            <a:off x="10383374" y="4734393"/>
            <a:ext cx="607985" cy="557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75FA733-22DC-42A4-AC17-ECBB7D99DECF}"/>
              </a:ext>
            </a:extLst>
          </p:cNvPr>
          <p:cNvSpPr/>
          <p:nvPr/>
        </p:nvSpPr>
        <p:spPr>
          <a:xfrm flipH="1">
            <a:off x="10514957" y="5302528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F2ADB6D7-93EB-4F63-91C9-F59B0562318A}"/>
              </a:ext>
            </a:extLst>
          </p:cNvPr>
          <p:cNvSpPr/>
          <p:nvPr/>
        </p:nvSpPr>
        <p:spPr>
          <a:xfrm>
            <a:off x="10569531" y="5105611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608E19E-68D7-4F58-9593-1DCD7D0FD7BB}"/>
              </a:ext>
            </a:extLst>
          </p:cNvPr>
          <p:cNvSpPr/>
          <p:nvPr/>
        </p:nvSpPr>
        <p:spPr>
          <a:xfrm>
            <a:off x="10464423" y="5118972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CE2983-99E3-42C6-8C24-0E263FB12DED}"/>
              </a:ext>
            </a:extLst>
          </p:cNvPr>
          <p:cNvSpPr txBox="1"/>
          <p:nvPr/>
        </p:nvSpPr>
        <p:spPr>
          <a:xfrm flipH="1">
            <a:off x="10714803" y="5510278"/>
            <a:ext cx="7802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도달 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41F2430-8853-4EB1-A1C0-F06A343B85A2}"/>
              </a:ext>
            </a:extLst>
          </p:cNvPr>
          <p:cNvSpPr txBox="1"/>
          <p:nvPr/>
        </p:nvSpPr>
        <p:spPr>
          <a:xfrm flipH="1">
            <a:off x="10649128" y="2822007"/>
            <a:ext cx="142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0E851-3765-496C-BDD1-8DB271CB7489}"/>
              </a:ext>
            </a:extLst>
          </p:cNvPr>
          <p:cNvSpPr/>
          <p:nvPr/>
        </p:nvSpPr>
        <p:spPr>
          <a:xfrm>
            <a:off x="4886797" y="4469855"/>
            <a:ext cx="767996" cy="126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670465B9-C732-420A-B894-30C649CF090A}"/>
              </a:ext>
            </a:extLst>
          </p:cNvPr>
          <p:cNvSpPr/>
          <p:nvPr/>
        </p:nvSpPr>
        <p:spPr>
          <a:xfrm flipV="1">
            <a:off x="6749742" y="4484001"/>
            <a:ext cx="470017" cy="2045988"/>
          </a:xfrm>
          <a:custGeom>
            <a:avLst/>
            <a:gdLst>
              <a:gd name="connsiteX0" fmla="*/ 71201 w 470017"/>
              <a:gd name="connsiteY0" fmla="*/ 532884 h 2045988"/>
              <a:gd name="connsiteX1" fmla="*/ 71201 w 470017"/>
              <a:gd name="connsiteY1" fmla="*/ 378041 h 2045988"/>
              <a:gd name="connsiteX2" fmla="*/ 395139 w 470017"/>
              <a:gd name="connsiteY2" fmla="*/ 378041 h 2045988"/>
              <a:gd name="connsiteX3" fmla="*/ 395139 w 470017"/>
              <a:gd name="connsiteY3" fmla="*/ 532884 h 2045988"/>
              <a:gd name="connsiteX4" fmla="*/ 71201 w 470017"/>
              <a:gd name="connsiteY4" fmla="*/ 831841 h 2045988"/>
              <a:gd name="connsiteX5" fmla="*/ 71201 w 470017"/>
              <a:gd name="connsiteY5" fmla="*/ 673173 h 2045988"/>
              <a:gd name="connsiteX6" fmla="*/ 395139 w 470017"/>
              <a:gd name="connsiteY6" fmla="*/ 673173 h 2045988"/>
              <a:gd name="connsiteX7" fmla="*/ 395139 w 470017"/>
              <a:gd name="connsiteY7" fmla="*/ 831841 h 2045988"/>
              <a:gd name="connsiteX8" fmla="*/ 74878 w 470017"/>
              <a:gd name="connsiteY8" fmla="*/ 1101973 h 2045988"/>
              <a:gd name="connsiteX9" fmla="*/ 74878 w 470017"/>
              <a:gd name="connsiteY9" fmla="*/ 951989 h 2045988"/>
              <a:gd name="connsiteX10" fmla="*/ 395139 w 470017"/>
              <a:gd name="connsiteY10" fmla="*/ 951989 h 2045988"/>
              <a:gd name="connsiteX11" fmla="*/ 395139 w 470017"/>
              <a:gd name="connsiteY11" fmla="*/ 1101973 h 2045988"/>
              <a:gd name="connsiteX12" fmla="*/ 74878 w 470017"/>
              <a:gd name="connsiteY12" fmla="*/ 1389044 h 2045988"/>
              <a:gd name="connsiteX13" fmla="*/ 74878 w 470017"/>
              <a:gd name="connsiteY13" fmla="*/ 1234201 h 2045988"/>
              <a:gd name="connsiteX14" fmla="*/ 398816 w 470017"/>
              <a:gd name="connsiteY14" fmla="*/ 1234201 h 2045988"/>
              <a:gd name="connsiteX15" fmla="*/ 398816 w 470017"/>
              <a:gd name="connsiteY15" fmla="*/ 1389044 h 2045988"/>
              <a:gd name="connsiteX16" fmla="*/ 74878 w 470017"/>
              <a:gd name="connsiteY16" fmla="*/ 1688001 h 2045988"/>
              <a:gd name="connsiteX17" fmla="*/ 74878 w 470017"/>
              <a:gd name="connsiteY17" fmla="*/ 1529333 h 2045988"/>
              <a:gd name="connsiteX18" fmla="*/ 398816 w 470017"/>
              <a:gd name="connsiteY18" fmla="*/ 1529333 h 2045988"/>
              <a:gd name="connsiteX19" fmla="*/ 398816 w 470017"/>
              <a:gd name="connsiteY19" fmla="*/ 1688001 h 2045988"/>
              <a:gd name="connsiteX20" fmla="*/ 410684 w 470017"/>
              <a:gd name="connsiteY20" fmla="*/ 2045988 h 2045988"/>
              <a:gd name="connsiteX21" fmla="*/ 458150 w 470017"/>
              <a:gd name="connsiteY21" fmla="*/ 2045988 h 2045988"/>
              <a:gd name="connsiteX22" fmla="*/ 470017 w 470017"/>
              <a:gd name="connsiteY22" fmla="*/ 2022832 h 2045988"/>
              <a:gd name="connsiteX23" fmla="*/ 470017 w 470017"/>
              <a:gd name="connsiteY23" fmla="*/ 1978105 h 2045988"/>
              <a:gd name="connsiteX24" fmla="*/ 470017 w 470017"/>
              <a:gd name="connsiteY24" fmla="*/ 1806101 h 2045988"/>
              <a:gd name="connsiteX25" fmla="*/ 470017 w 470017"/>
              <a:gd name="connsiteY25" fmla="*/ 1767661 h 2045988"/>
              <a:gd name="connsiteX26" fmla="*/ 470017 w 470017"/>
              <a:gd name="connsiteY26" fmla="*/ 1529333 h 2045988"/>
              <a:gd name="connsiteX27" fmla="*/ 470017 w 470017"/>
              <a:gd name="connsiteY27" fmla="*/ 1389044 h 2045988"/>
              <a:gd name="connsiteX28" fmla="*/ 470017 w 470017"/>
              <a:gd name="connsiteY28" fmla="*/ 1156462 h 2045988"/>
              <a:gd name="connsiteX29" fmla="*/ 470017 w 470017"/>
              <a:gd name="connsiteY29" fmla="*/ 1101973 h 2045988"/>
              <a:gd name="connsiteX30" fmla="*/ 470017 w 470017"/>
              <a:gd name="connsiteY30" fmla="*/ 951091 h 2045988"/>
              <a:gd name="connsiteX31" fmla="*/ 470017 w 470017"/>
              <a:gd name="connsiteY31" fmla="*/ 879888 h 2045988"/>
              <a:gd name="connsiteX32" fmla="*/ 466542 w 470017"/>
              <a:gd name="connsiteY32" fmla="*/ 863110 h 2045988"/>
              <a:gd name="connsiteX33" fmla="*/ 466340 w 470017"/>
              <a:gd name="connsiteY33" fmla="*/ 862943 h 2045988"/>
              <a:gd name="connsiteX34" fmla="*/ 466340 w 470017"/>
              <a:gd name="connsiteY34" fmla="*/ 673173 h 2045988"/>
              <a:gd name="connsiteX35" fmla="*/ 466340 w 470017"/>
              <a:gd name="connsiteY35" fmla="*/ 532884 h 2045988"/>
              <a:gd name="connsiteX36" fmla="*/ 466340 w 470017"/>
              <a:gd name="connsiteY36" fmla="*/ 300302 h 2045988"/>
              <a:gd name="connsiteX37" fmla="*/ 466340 w 470017"/>
              <a:gd name="connsiteY37" fmla="*/ 245813 h 2045988"/>
              <a:gd name="connsiteX38" fmla="*/ 466340 w 470017"/>
              <a:gd name="connsiteY38" fmla="*/ 94931 h 2045988"/>
              <a:gd name="connsiteX39" fmla="*/ 466340 w 470017"/>
              <a:gd name="connsiteY39" fmla="*/ 23728 h 2045988"/>
              <a:gd name="connsiteX40" fmla="*/ 454473 w 470017"/>
              <a:gd name="connsiteY40" fmla="*/ 0 h 2045988"/>
              <a:gd name="connsiteX41" fmla="*/ 407007 w 470017"/>
              <a:gd name="connsiteY41" fmla="*/ 0 h 2045988"/>
              <a:gd name="connsiteX42" fmla="*/ 395139 w 470017"/>
              <a:gd name="connsiteY42" fmla="*/ 23728 h 2045988"/>
              <a:gd name="connsiteX43" fmla="*/ 395139 w 470017"/>
              <a:gd name="connsiteY43" fmla="*/ 94931 h 2045988"/>
              <a:gd name="connsiteX44" fmla="*/ 395139 w 470017"/>
              <a:gd name="connsiteY44" fmla="*/ 245813 h 2045988"/>
              <a:gd name="connsiteX45" fmla="*/ 71201 w 470017"/>
              <a:gd name="connsiteY45" fmla="*/ 245813 h 2045988"/>
              <a:gd name="connsiteX46" fmla="*/ 71201 w 470017"/>
              <a:gd name="connsiteY46" fmla="*/ 94931 h 2045988"/>
              <a:gd name="connsiteX47" fmla="*/ 71201 w 470017"/>
              <a:gd name="connsiteY47" fmla="*/ 28391 h 2045988"/>
              <a:gd name="connsiteX48" fmla="*/ 59334 w 470017"/>
              <a:gd name="connsiteY48" fmla="*/ 4663 h 2045988"/>
              <a:gd name="connsiteX49" fmla="*/ 11868 w 470017"/>
              <a:gd name="connsiteY49" fmla="*/ 4663 h 2045988"/>
              <a:gd name="connsiteX50" fmla="*/ 1 w 470017"/>
              <a:gd name="connsiteY50" fmla="*/ 28391 h 2045988"/>
              <a:gd name="connsiteX51" fmla="*/ 1 w 470017"/>
              <a:gd name="connsiteY51" fmla="*/ 94931 h 2045988"/>
              <a:gd name="connsiteX52" fmla="*/ 0 w 470017"/>
              <a:gd name="connsiteY52" fmla="*/ 94931 h 2045988"/>
              <a:gd name="connsiteX53" fmla="*/ 0 w 470017"/>
              <a:gd name="connsiteY53" fmla="*/ 378041 h 2045988"/>
              <a:gd name="connsiteX54" fmla="*/ 1 w 470017"/>
              <a:gd name="connsiteY54" fmla="*/ 378041 h 2045988"/>
              <a:gd name="connsiteX55" fmla="*/ 1 w 470017"/>
              <a:gd name="connsiteY55" fmla="*/ 532884 h 2045988"/>
              <a:gd name="connsiteX56" fmla="*/ 1 w 470017"/>
              <a:gd name="connsiteY56" fmla="*/ 673173 h 2045988"/>
              <a:gd name="connsiteX57" fmla="*/ 1 w 470017"/>
              <a:gd name="connsiteY57" fmla="*/ 831841 h 2045988"/>
              <a:gd name="connsiteX58" fmla="*/ 0 w 470017"/>
              <a:gd name="connsiteY58" fmla="*/ 831841 h 2045988"/>
              <a:gd name="connsiteX59" fmla="*/ 0 w 470017"/>
              <a:gd name="connsiteY59" fmla="*/ 1121945 h 2045988"/>
              <a:gd name="connsiteX60" fmla="*/ 1 w 470017"/>
              <a:gd name="connsiteY60" fmla="*/ 1121945 h 2045988"/>
              <a:gd name="connsiteX61" fmla="*/ 1 w 470017"/>
              <a:gd name="connsiteY61" fmla="*/ 1162122 h 2045988"/>
              <a:gd name="connsiteX62" fmla="*/ 3477 w 470017"/>
              <a:gd name="connsiteY62" fmla="*/ 1178495 h 2045988"/>
              <a:gd name="connsiteX63" fmla="*/ 3677 w 470017"/>
              <a:gd name="connsiteY63" fmla="*/ 1178657 h 2045988"/>
              <a:gd name="connsiteX64" fmla="*/ 3677 w 470017"/>
              <a:gd name="connsiteY64" fmla="*/ 1234201 h 2045988"/>
              <a:gd name="connsiteX65" fmla="*/ 3678 w 470017"/>
              <a:gd name="connsiteY65" fmla="*/ 1234201 h 2045988"/>
              <a:gd name="connsiteX66" fmla="*/ 3678 w 470017"/>
              <a:gd name="connsiteY66" fmla="*/ 1389044 h 2045988"/>
              <a:gd name="connsiteX67" fmla="*/ 3678 w 470017"/>
              <a:gd name="connsiteY67" fmla="*/ 1529333 h 2045988"/>
              <a:gd name="connsiteX68" fmla="*/ 3678 w 470017"/>
              <a:gd name="connsiteY68" fmla="*/ 1688001 h 2045988"/>
              <a:gd name="connsiteX69" fmla="*/ 3677 w 470017"/>
              <a:gd name="connsiteY69" fmla="*/ 1688001 h 2045988"/>
              <a:gd name="connsiteX70" fmla="*/ 3677 w 470017"/>
              <a:gd name="connsiteY70" fmla="*/ 1978105 h 2045988"/>
              <a:gd name="connsiteX71" fmla="*/ 3678 w 470017"/>
              <a:gd name="connsiteY71" fmla="*/ 1978105 h 2045988"/>
              <a:gd name="connsiteX72" fmla="*/ 3678 w 470017"/>
              <a:gd name="connsiteY72" fmla="*/ 2018282 h 2045988"/>
              <a:gd name="connsiteX73" fmla="*/ 15545 w 470017"/>
              <a:gd name="connsiteY73" fmla="*/ 2041437 h 2045988"/>
              <a:gd name="connsiteX74" fmla="*/ 63011 w 470017"/>
              <a:gd name="connsiteY74" fmla="*/ 2041437 h 2045988"/>
              <a:gd name="connsiteX75" fmla="*/ 74878 w 470017"/>
              <a:gd name="connsiteY75" fmla="*/ 2018282 h 2045988"/>
              <a:gd name="connsiteX76" fmla="*/ 74878 w 470017"/>
              <a:gd name="connsiteY76" fmla="*/ 1978105 h 2045988"/>
              <a:gd name="connsiteX77" fmla="*/ 74878 w 470017"/>
              <a:gd name="connsiteY77" fmla="*/ 1808149 h 2045988"/>
              <a:gd name="connsiteX78" fmla="*/ 398816 w 470017"/>
              <a:gd name="connsiteY78" fmla="*/ 1808149 h 2045988"/>
              <a:gd name="connsiteX79" fmla="*/ 398816 w 470017"/>
              <a:gd name="connsiteY79" fmla="*/ 1978105 h 2045988"/>
              <a:gd name="connsiteX80" fmla="*/ 398816 w 470017"/>
              <a:gd name="connsiteY80" fmla="*/ 2022832 h 2045988"/>
              <a:gd name="connsiteX81" fmla="*/ 410684 w 470017"/>
              <a:gd name="connsiteY81" fmla="*/ 2045988 h 204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70017" h="2045988">
                <a:moveTo>
                  <a:pt x="71201" y="532884"/>
                </a:moveTo>
                <a:lnTo>
                  <a:pt x="71201" y="378041"/>
                </a:lnTo>
                <a:lnTo>
                  <a:pt x="395139" y="378041"/>
                </a:lnTo>
                <a:lnTo>
                  <a:pt x="395139" y="532884"/>
                </a:lnTo>
                <a:close/>
                <a:moveTo>
                  <a:pt x="71201" y="831841"/>
                </a:moveTo>
                <a:lnTo>
                  <a:pt x="71201" y="673173"/>
                </a:lnTo>
                <a:lnTo>
                  <a:pt x="395139" y="673173"/>
                </a:lnTo>
                <a:lnTo>
                  <a:pt x="395139" y="831841"/>
                </a:lnTo>
                <a:close/>
                <a:moveTo>
                  <a:pt x="74878" y="1101973"/>
                </a:moveTo>
                <a:lnTo>
                  <a:pt x="74878" y="951989"/>
                </a:lnTo>
                <a:lnTo>
                  <a:pt x="395139" y="951989"/>
                </a:lnTo>
                <a:lnTo>
                  <a:pt x="395139" y="1101973"/>
                </a:lnTo>
                <a:close/>
                <a:moveTo>
                  <a:pt x="74878" y="1389044"/>
                </a:moveTo>
                <a:lnTo>
                  <a:pt x="74878" y="1234201"/>
                </a:lnTo>
                <a:lnTo>
                  <a:pt x="398816" y="1234201"/>
                </a:lnTo>
                <a:lnTo>
                  <a:pt x="398816" y="1389044"/>
                </a:lnTo>
                <a:close/>
                <a:moveTo>
                  <a:pt x="74878" y="1688001"/>
                </a:moveTo>
                <a:lnTo>
                  <a:pt x="74878" y="1529333"/>
                </a:lnTo>
                <a:lnTo>
                  <a:pt x="398816" y="1529333"/>
                </a:lnTo>
                <a:lnTo>
                  <a:pt x="398816" y="1688001"/>
                </a:lnTo>
                <a:close/>
                <a:moveTo>
                  <a:pt x="410684" y="2045988"/>
                </a:moveTo>
                <a:lnTo>
                  <a:pt x="458150" y="2045988"/>
                </a:lnTo>
                <a:cubicBezTo>
                  <a:pt x="464704" y="2045988"/>
                  <a:pt x="470017" y="2035621"/>
                  <a:pt x="470017" y="2022832"/>
                </a:cubicBezTo>
                <a:lnTo>
                  <a:pt x="470017" y="1978105"/>
                </a:lnTo>
                <a:lnTo>
                  <a:pt x="470017" y="1806101"/>
                </a:lnTo>
                <a:lnTo>
                  <a:pt x="470017" y="1767661"/>
                </a:lnTo>
                <a:lnTo>
                  <a:pt x="470017" y="1529333"/>
                </a:lnTo>
                <a:lnTo>
                  <a:pt x="470017" y="1389044"/>
                </a:lnTo>
                <a:lnTo>
                  <a:pt x="470017" y="1156462"/>
                </a:lnTo>
                <a:lnTo>
                  <a:pt x="470017" y="1101973"/>
                </a:lnTo>
                <a:lnTo>
                  <a:pt x="470017" y="951091"/>
                </a:lnTo>
                <a:lnTo>
                  <a:pt x="470017" y="879888"/>
                </a:lnTo>
                <a:cubicBezTo>
                  <a:pt x="470017" y="873336"/>
                  <a:pt x="468689" y="867404"/>
                  <a:pt x="466542" y="863110"/>
                </a:cubicBezTo>
                <a:lnTo>
                  <a:pt x="466340" y="862943"/>
                </a:lnTo>
                <a:lnTo>
                  <a:pt x="466340" y="673173"/>
                </a:lnTo>
                <a:lnTo>
                  <a:pt x="466340" y="532884"/>
                </a:lnTo>
                <a:lnTo>
                  <a:pt x="466340" y="300302"/>
                </a:lnTo>
                <a:lnTo>
                  <a:pt x="466340" y="245813"/>
                </a:lnTo>
                <a:lnTo>
                  <a:pt x="466340" y="94931"/>
                </a:lnTo>
                <a:lnTo>
                  <a:pt x="466340" y="23728"/>
                </a:lnTo>
                <a:cubicBezTo>
                  <a:pt x="466340" y="10623"/>
                  <a:pt x="461027" y="0"/>
                  <a:pt x="454473" y="0"/>
                </a:cubicBezTo>
                <a:lnTo>
                  <a:pt x="407007" y="0"/>
                </a:lnTo>
                <a:cubicBezTo>
                  <a:pt x="400453" y="0"/>
                  <a:pt x="395139" y="10623"/>
                  <a:pt x="395139" y="23728"/>
                </a:cubicBezTo>
                <a:lnTo>
                  <a:pt x="395139" y="94931"/>
                </a:lnTo>
                <a:lnTo>
                  <a:pt x="395139" y="245813"/>
                </a:lnTo>
                <a:lnTo>
                  <a:pt x="71201" y="245813"/>
                </a:lnTo>
                <a:lnTo>
                  <a:pt x="71201" y="94931"/>
                </a:lnTo>
                <a:lnTo>
                  <a:pt x="71201" y="28391"/>
                </a:lnTo>
                <a:cubicBezTo>
                  <a:pt x="71201" y="15287"/>
                  <a:pt x="65888" y="4663"/>
                  <a:pt x="59334" y="4663"/>
                </a:cubicBezTo>
                <a:lnTo>
                  <a:pt x="11868" y="4663"/>
                </a:lnTo>
                <a:cubicBezTo>
                  <a:pt x="5314" y="4663"/>
                  <a:pt x="1" y="15287"/>
                  <a:pt x="1" y="28391"/>
                </a:cubicBezTo>
                <a:lnTo>
                  <a:pt x="1" y="94931"/>
                </a:lnTo>
                <a:lnTo>
                  <a:pt x="0" y="94931"/>
                </a:lnTo>
                <a:lnTo>
                  <a:pt x="0" y="378041"/>
                </a:lnTo>
                <a:lnTo>
                  <a:pt x="1" y="378041"/>
                </a:lnTo>
                <a:lnTo>
                  <a:pt x="1" y="532884"/>
                </a:lnTo>
                <a:lnTo>
                  <a:pt x="1" y="673173"/>
                </a:lnTo>
                <a:lnTo>
                  <a:pt x="1" y="831841"/>
                </a:lnTo>
                <a:lnTo>
                  <a:pt x="0" y="831841"/>
                </a:lnTo>
                <a:lnTo>
                  <a:pt x="0" y="1121945"/>
                </a:lnTo>
                <a:lnTo>
                  <a:pt x="1" y="1121945"/>
                </a:lnTo>
                <a:lnTo>
                  <a:pt x="1" y="1162122"/>
                </a:lnTo>
                <a:cubicBezTo>
                  <a:pt x="1" y="1168516"/>
                  <a:pt x="1330" y="1174305"/>
                  <a:pt x="3477" y="1178495"/>
                </a:cubicBezTo>
                <a:lnTo>
                  <a:pt x="3677" y="1178657"/>
                </a:lnTo>
                <a:lnTo>
                  <a:pt x="3677" y="1234201"/>
                </a:lnTo>
                <a:lnTo>
                  <a:pt x="3678" y="1234201"/>
                </a:lnTo>
                <a:lnTo>
                  <a:pt x="3678" y="1389044"/>
                </a:lnTo>
                <a:lnTo>
                  <a:pt x="3678" y="1529333"/>
                </a:lnTo>
                <a:lnTo>
                  <a:pt x="3678" y="1688001"/>
                </a:lnTo>
                <a:lnTo>
                  <a:pt x="3677" y="1688001"/>
                </a:lnTo>
                <a:lnTo>
                  <a:pt x="3677" y="1978105"/>
                </a:lnTo>
                <a:lnTo>
                  <a:pt x="3678" y="1978105"/>
                </a:lnTo>
                <a:lnTo>
                  <a:pt x="3678" y="2018282"/>
                </a:lnTo>
                <a:cubicBezTo>
                  <a:pt x="3678" y="2031070"/>
                  <a:pt x="8991" y="2041437"/>
                  <a:pt x="15545" y="2041437"/>
                </a:cubicBezTo>
                <a:lnTo>
                  <a:pt x="63011" y="2041437"/>
                </a:lnTo>
                <a:cubicBezTo>
                  <a:pt x="69565" y="2041437"/>
                  <a:pt x="74878" y="2031070"/>
                  <a:pt x="74878" y="2018282"/>
                </a:cubicBezTo>
                <a:lnTo>
                  <a:pt x="74878" y="1978105"/>
                </a:lnTo>
                <a:lnTo>
                  <a:pt x="74878" y="1808149"/>
                </a:lnTo>
                <a:lnTo>
                  <a:pt x="398816" y="1808149"/>
                </a:lnTo>
                <a:lnTo>
                  <a:pt x="398816" y="1978105"/>
                </a:lnTo>
                <a:lnTo>
                  <a:pt x="398816" y="2022832"/>
                </a:lnTo>
                <a:cubicBezTo>
                  <a:pt x="398816" y="2035621"/>
                  <a:pt x="404130" y="2045988"/>
                  <a:pt x="410684" y="204598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C50A7C32-3694-48EA-814D-D20F253EFBC9}"/>
              </a:ext>
            </a:extLst>
          </p:cNvPr>
          <p:cNvCxnSpPr>
            <a:cxnSpLocks/>
          </p:cNvCxnSpPr>
          <p:nvPr/>
        </p:nvCxnSpPr>
        <p:spPr>
          <a:xfrm flipV="1">
            <a:off x="5590659" y="4296475"/>
            <a:ext cx="627901" cy="1859848"/>
          </a:xfrm>
          <a:prstGeom prst="bentConnector3">
            <a:avLst>
              <a:gd name="adj1" fmla="val 213395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원호 5">
            <a:extLst>
              <a:ext uri="{FF2B5EF4-FFF2-40B4-BE49-F238E27FC236}">
                <a16:creationId xmlns:a16="http://schemas.microsoft.com/office/drawing/2014/main" id="{CE90C252-EDEA-4FDB-9327-CFEA90B8DF6E}"/>
              </a:ext>
            </a:extLst>
          </p:cNvPr>
          <p:cNvSpPr/>
          <p:nvPr/>
        </p:nvSpPr>
        <p:spPr>
          <a:xfrm rot="16200000" flipV="1">
            <a:off x="5536294" y="3937828"/>
            <a:ext cx="781653" cy="709760"/>
          </a:xfrm>
          <a:prstGeom prst="arc">
            <a:avLst>
              <a:gd name="adj1" fmla="val 16200000"/>
              <a:gd name="adj2" fmla="val 557255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6A1233-383B-4F3D-BC54-CAEE83FACFA9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4213899" y="4905364"/>
            <a:ext cx="1953558" cy="763864"/>
          </a:xfrm>
          <a:prstGeom prst="bentConnector3">
            <a:avLst>
              <a:gd name="adj1" fmla="val -1105"/>
            </a:avLst>
          </a:prstGeom>
          <a:ln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0C8C20F-F122-403D-9022-A85CEDB90D9E}"/>
              </a:ext>
            </a:extLst>
          </p:cNvPr>
          <p:cNvCxnSpPr>
            <a:cxnSpLocks/>
            <a:endCxn id="101" idx="44"/>
          </p:cNvCxnSpPr>
          <p:nvPr/>
        </p:nvCxnSpPr>
        <p:spPr>
          <a:xfrm>
            <a:off x="4790206" y="6276650"/>
            <a:ext cx="2354675" cy="75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E2DE2C-8A9D-4083-A9D1-79CA6B1ECF75}"/>
              </a:ext>
            </a:extLst>
          </p:cNvPr>
          <p:cNvSpPr/>
          <p:nvPr/>
        </p:nvSpPr>
        <p:spPr>
          <a:xfrm>
            <a:off x="6835788" y="4717069"/>
            <a:ext cx="190825" cy="219429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0DEA9514-BF8F-4B3B-B4E8-8DAF3AC1D2A1}"/>
              </a:ext>
            </a:extLst>
          </p:cNvPr>
          <p:cNvSpPr/>
          <p:nvPr/>
        </p:nvSpPr>
        <p:spPr>
          <a:xfrm>
            <a:off x="5792934" y="6093853"/>
            <a:ext cx="486305" cy="360110"/>
          </a:xfrm>
          <a:custGeom>
            <a:avLst/>
            <a:gdLst>
              <a:gd name="connsiteX0" fmla="*/ 298580 w 597160"/>
              <a:gd name="connsiteY0" fmla="*/ 0 h 513184"/>
              <a:gd name="connsiteX1" fmla="*/ 597160 w 597160"/>
              <a:gd name="connsiteY1" fmla="*/ 256592 h 513184"/>
              <a:gd name="connsiteX2" fmla="*/ 593606 w 597160"/>
              <a:gd name="connsiteY2" fmla="*/ 286890 h 513184"/>
              <a:gd name="connsiteX3" fmla="*/ 597160 w 597160"/>
              <a:gd name="connsiteY3" fmla="*/ 295470 h 513184"/>
              <a:gd name="connsiteX4" fmla="*/ 597160 w 597160"/>
              <a:gd name="connsiteY4" fmla="*/ 469639 h 513184"/>
              <a:gd name="connsiteX5" fmla="*/ 553616 w 597160"/>
              <a:gd name="connsiteY5" fmla="*/ 513183 h 513184"/>
              <a:gd name="connsiteX6" fmla="*/ 298592 w 597160"/>
              <a:gd name="connsiteY6" fmla="*/ 513183 h 513184"/>
              <a:gd name="connsiteX7" fmla="*/ 298580 w 597160"/>
              <a:gd name="connsiteY7" fmla="*/ 513184 h 513184"/>
              <a:gd name="connsiteX8" fmla="*/ 298569 w 597160"/>
              <a:gd name="connsiteY8" fmla="*/ 513183 h 513184"/>
              <a:gd name="connsiteX9" fmla="*/ 43544 w 597160"/>
              <a:gd name="connsiteY9" fmla="*/ 513183 h 513184"/>
              <a:gd name="connsiteX10" fmla="*/ 0 w 597160"/>
              <a:gd name="connsiteY10" fmla="*/ 469639 h 513184"/>
              <a:gd name="connsiteX11" fmla="*/ 0 w 597160"/>
              <a:gd name="connsiteY11" fmla="*/ 295470 h 513184"/>
              <a:gd name="connsiteX12" fmla="*/ 3554 w 597160"/>
              <a:gd name="connsiteY12" fmla="*/ 286890 h 513184"/>
              <a:gd name="connsiteX13" fmla="*/ 0 w 597160"/>
              <a:gd name="connsiteY13" fmla="*/ 256592 h 513184"/>
              <a:gd name="connsiteX14" fmla="*/ 298580 w 597160"/>
              <a:gd name="connsiteY14" fmla="*/ 0 h 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160" h="513184">
                <a:moveTo>
                  <a:pt x="298580" y="0"/>
                </a:moveTo>
                <a:cubicBezTo>
                  <a:pt x="463481" y="0"/>
                  <a:pt x="597160" y="114880"/>
                  <a:pt x="597160" y="256592"/>
                </a:cubicBezTo>
                <a:lnTo>
                  <a:pt x="593606" y="286890"/>
                </a:lnTo>
                <a:lnTo>
                  <a:pt x="597160" y="295470"/>
                </a:lnTo>
                <a:lnTo>
                  <a:pt x="597160" y="469639"/>
                </a:lnTo>
                <a:cubicBezTo>
                  <a:pt x="597160" y="493688"/>
                  <a:pt x="577665" y="513183"/>
                  <a:pt x="553616" y="513183"/>
                </a:cubicBezTo>
                <a:lnTo>
                  <a:pt x="298592" y="513183"/>
                </a:lnTo>
                <a:lnTo>
                  <a:pt x="298580" y="513184"/>
                </a:lnTo>
                <a:lnTo>
                  <a:pt x="298569" y="513183"/>
                </a:lnTo>
                <a:lnTo>
                  <a:pt x="43544" y="513183"/>
                </a:lnTo>
                <a:cubicBezTo>
                  <a:pt x="19495" y="513183"/>
                  <a:pt x="0" y="493688"/>
                  <a:pt x="0" y="469639"/>
                </a:cubicBezTo>
                <a:lnTo>
                  <a:pt x="0" y="295470"/>
                </a:lnTo>
                <a:lnTo>
                  <a:pt x="3554" y="286890"/>
                </a:lnTo>
                <a:lnTo>
                  <a:pt x="0" y="256592"/>
                </a:lnTo>
                <a:cubicBezTo>
                  <a:pt x="0" y="114880"/>
                  <a:pt x="133679" y="0"/>
                  <a:pt x="298580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15875">
            <a:solidFill>
              <a:schemeClr val="accent3">
                <a:shade val="50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8EE3BCD8-0596-4F80-A048-25A164771381}"/>
              </a:ext>
            </a:extLst>
          </p:cNvPr>
          <p:cNvSpPr/>
          <p:nvPr/>
        </p:nvSpPr>
        <p:spPr>
          <a:xfrm>
            <a:off x="7633429" y="6087229"/>
            <a:ext cx="486305" cy="360110"/>
          </a:xfrm>
          <a:custGeom>
            <a:avLst/>
            <a:gdLst>
              <a:gd name="connsiteX0" fmla="*/ 298580 w 597160"/>
              <a:gd name="connsiteY0" fmla="*/ 0 h 513184"/>
              <a:gd name="connsiteX1" fmla="*/ 597160 w 597160"/>
              <a:gd name="connsiteY1" fmla="*/ 256592 h 513184"/>
              <a:gd name="connsiteX2" fmla="*/ 593606 w 597160"/>
              <a:gd name="connsiteY2" fmla="*/ 286890 h 513184"/>
              <a:gd name="connsiteX3" fmla="*/ 597160 w 597160"/>
              <a:gd name="connsiteY3" fmla="*/ 295470 h 513184"/>
              <a:gd name="connsiteX4" fmla="*/ 597160 w 597160"/>
              <a:gd name="connsiteY4" fmla="*/ 469639 h 513184"/>
              <a:gd name="connsiteX5" fmla="*/ 553616 w 597160"/>
              <a:gd name="connsiteY5" fmla="*/ 513183 h 513184"/>
              <a:gd name="connsiteX6" fmla="*/ 298592 w 597160"/>
              <a:gd name="connsiteY6" fmla="*/ 513183 h 513184"/>
              <a:gd name="connsiteX7" fmla="*/ 298580 w 597160"/>
              <a:gd name="connsiteY7" fmla="*/ 513184 h 513184"/>
              <a:gd name="connsiteX8" fmla="*/ 298569 w 597160"/>
              <a:gd name="connsiteY8" fmla="*/ 513183 h 513184"/>
              <a:gd name="connsiteX9" fmla="*/ 43544 w 597160"/>
              <a:gd name="connsiteY9" fmla="*/ 513183 h 513184"/>
              <a:gd name="connsiteX10" fmla="*/ 0 w 597160"/>
              <a:gd name="connsiteY10" fmla="*/ 469639 h 513184"/>
              <a:gd name="connsiteX11" fmla="*/ 0 w 597160"/>
              <a:gd name="connsiteY11" fmla="*/ 295470 h 513184"/>
              <a:gd name="connsiteX12" fmla="*/ 3554 w 597160"/>
              <a:gd name="connsiteY12" fmla="*/ 286890 h 513184"/>
              <a:gd name="connsiteX13" fmla="*/ 0 w 597160"/>
              <a:gd name="connsiteY13" fmla="*/ 256592 h 513184"/>
              <a:gd name="connsiteX14" fmla="*/ 298580 w 597160"/>
              <a:gd name="connsiteY14" fmla="*/ 0 h 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160" h="513184">
                <a:moveTo>
                  <a:pt x="298580" y="0"/>
                </a:moveTo>
                <a:cubicBezTo>
                  <a:pt x="463481" y="0"/>
                  <a:pt x="597160" y="114880"/>
                  <a:pt x="597160" y="256592"/>
                </a:cubicBezTo>
                <a:lnTo>
                  <a:pt x="593606" y="286890"/>
                </a:lnTo>
                <a:lnTo>
                  <a:pt x="597160" y="295470"/>
                </a:lnTo>
                <a:lnTo>
                  <a:pt x="597160" y="469639"/>
                </a:lnTo>
                <a:cubicBezTo>
                  <a:pt x="597160" y="493688"/>
                  <a:pt x="577665" y="513183"/>
                  <a:pt x="553616" y="513183"/>
                </a:cubicBezTo>
                <a:lnTo>
                  <a:pt x="298592" y="513183"/>
                </a:lnTo>
                <a:lnTo>
                  <a:pt x="298580" y="513184"/>
                </a:lnTo>
                <a:lnTo>
                  <a:pt x="298569" y="513183"/>
                </a:lnTo>
                <a:lnTo>
                  <a:pt x="43544" y="513183"/>
                </a:lnTo>
                <a:cubicBezTo>
                  <a:pt x="19495" y="513183"/>
                  <a:pt x="0" y="493688"/>
                  <a:pt x="0" y="469639"/>
                </a:cubicBezTo>
                <a:lnTo>
                  <a:pt x="0" y="295470"/>
                </a:lnTo>
                <a:lnTo>
                  <a:pt x="3554" y="286890"/>
                </a:lnTo>
                <a:lnTo>
                  <a:pt x="0" y="256592"/>
                </a:lnTo>
                <a:cubicBezTo>
                  <a:pt x="0" y="114880"/>
                  <a:pt x="133679" y="0"/>
                  <a:pt x="298580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15875">
            <a:solidFill>
              <a:schemeClr val="accent3">
                <a:shade val="50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66D3B38-9712-4309-B8C2-A00A94A1B4D8}"/>
              </a:ext>
            </a:extLst>
          </p:cNvPr>
          <p:cNvCxnSpPr>
            <a:cxnSpLocks/>
            <a:stCxn id="33" idx="2"/>
            <a:endCxn id="72" idx="0"/>
          </p:cNvCxnSpPr>
          <p:nvPr/>
        </p:nvCxnSpPr>
        <p:spPr>
          <a:xfrm flipH="1">
            <a:off x="6036087" y="4296475"/>
            <a:ext cx="765628" cy="1797378"/>
          </a:xfrm>
          <a:prstGeom prst="bentConnector3">
            <a:avLst>
              <a:gd name="adj1" fmla="val 101382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E60DA25-19BE-47BB-9012-E37D33FFE2F2}"/>
              </a:ext>
            </a:extLst>
          </p:cNvPr>
          <p:cNvCxnSpPr>
            <a:stCxn id="72" idx="1"/>
            <a:endCxn id="73" idx="13"/>
          </p:cNvCxnSpPr>
          <p:nvPr/>
        </p:nvCxnSpPr>
        <p:spPr>
          <a:xfrm flipV="1">
            <a:off x="6279239" y="6267284"/>
            <a:ext cx="1354190" cy="66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D766E552-CE3A-4226-A8E5-05E3E7CC88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29900" y="4591075"/>
            <a:ext cx="1999779" cy="1438664"/>
          </a:xfrm>
          <a:prstGeom prst="bentConnector3">
            <a:avLst>
              <a:gd name="adj1" fmla="val 10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485B58-11A2-4F82-86DA-35C33DD15889}"/>
              </a:ext>
            </a:extLst>
          </p:cNvPr>
          <p:cNvSpPr/>
          <p:nvPr/>
        </p:nvSpPr>
        <p:spPr>
          <a:xfrm>
            <a:off x="4694794" y="4739979"/>
            <a:ext cx="190825" cy="219429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422629-8949-48A4-8268-7FD3442BC39C}"/>
              </a:ext>
            </a:extLst>
          </p:cNvPr>
          <p:cNvSpPr/>
          <p:nvPr/>
        </p:nvSpPr>
        <p:spPr>
          <a:xfrm>
            <a:off x="7781168" y="4108124"/>
            <a:ext cx="190825" cy="219429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A9180BDF-74C0-492F-A86B-17C39575BCD6}"/>
              </a:ext>
            </a:extLst>
          </p:cNvPr>
          <p:cNvSpPr/>
          <p:nvPr/>
        </p:nvSpPr>
        <p:spPr>
          <a:xfrm flipV="1">
            <a:off x="8308910" y="4471602"/>
            <a:ext cx="466340" cy="1189828"/>
          </a:xfrm>
          <a:custGeom>
            <a:avLst/>
            <a:gdLst>
              <a:gd name="connsiteX0" fmla="*/ 71201 w 466340"/>
              <a:gd name="connsiteY0" fmla="*/ 532884 h 1189828"/>
              <a:gd name="connsiteX1" fmla="*/ 71201 w 466340"/>
              <a:gd name="connsiteY1" fmla="*/ 378041 h 1189828"/>
              <a:gd name="connsiteX2" fmla="*/ 395139 w 466340"/>
              <a:gd name="connsiteY2" fmla="*/ 378041 h 1189828"/>
              <a:gd name="connsiteX3" fmla="*/ 395139 w 466340"/>
              <a:gd name="connsiteY3" fmla="*/ 532884 h 1189828"/>
              <a:gd name="connsiteX4" fmla="*/ 71201 w 466340"/>
              <a:gd name="connsiteY4" fmla="*/ 831841 h 1189828"/>
              <a:gd name="connsiteX5" fmla="*/ 71201 w 466340"/>
              <a:gd name="connsiteY5" fmla="*/ 673173 h 1189828"/>
              <a:gd name="connsiteX6" fmla="*/ 395139 w 466340"/>
              <a:gd name="connsiteY6" fmla="*/ 673173 h 1189828"/>
              <a:gd name="connsiteX7" fmla="*/ 395139 w 466340"/>
              <a:gd name="connsiteY7" fmla="*/ 831841 h 1189828"/>
              <a:gd name="connsiteX8" fmla="*/ 407007 w 466340"/>
              <a:gd name="connsiteY8" fmla="*/ 1189828 h 1189828"/>
              <a:gd name="connsiteX9" fmla="*/ 454473 w 466340"/>
              <a:gd name="connsiteY9" fmla="*/ 1189828 h 1189828"/>
              <a:gd name="connsiteX10" fmla="*/ 466340 w 466340"/>
              <a:gd name="connsiteY10" fmla="*/ 1166672 h 1189828"/>
              <a:gd name="connsiteX11" fmla="*/ 466340 w 466340"/>
              <a:gd name="connsiteY11" fmla="*/ 1121945 h 1189828"/>
              <a:gd name="connsiteX12" fmla="*/ 466340 w 466340"/>
              <a:gd name="connsiteY12" fmla="*/ 949941 h 1189828"/>
              <a:gd name="connsiteX13" fmla="*/ 466340 w 466340"/>
              <a:gd name="connsiteY13" fmla="*/ 911501 h 1189828"/>
              <a:gd name="connsiteX14" fmla="*/ 466340 w 466340"/>
              <a:gd name="connsiteY14" fmla="*/ 673173 h 1189828"/>
              <a:gd name="connsiteX15" fmla="*/ 466340 w 466340"/>
              <a:gd name="connsiteY15" fmla="*/ 532884 h 1189828"/>
              <a:gd name="connsiteX16" fmla="*/ 466340 w 466340"/>
              <a:gd name="connsiteY16" fmla="*/ 300302 h 1189828"/>
              <a:gd name="connsiteX17" fmla="*/ 466340 w 466340"/>
              <a:gd name="connsiteY17" fmla="*/ 245813 h 1189828"/>
              <a:gd name="connsiteX18" fmla="*/ 466340 w 466340"/>
              <a:gd name="connsiteY18" fmla="*/ 94931 h 1189828"/>
              <a:gd name="connsiteX19" fmla="*/ 466340 w 466340"/>
              <a:gd name="connsiteY19" fmla="*/ 23728 h 1189828"/>
              <a:gd name="connsiteX20" fmla="*/ 454473 w 466340"/>
              <a:gd name="connsiteY20" fmla="*/ 0 h 1189828"/>
              <a:gd name="connsiteX21" fmla="*/ 407007 w 466340"/>
              <a:gd name="connsiteY21" fmla="*/ 0 h 1189828"/>
              <a:gd name="connsiteX22" fmla="*/ 395139 w 466340"/>
              <a:gd name="connsiteY22" fmla="*/ 23728 h 1189828"/>
              <a:gd name="connsiteX23" fmla="*/ 395139 w 466340"/>
              <a:gd name="connsiteY23" fmla="*/ 94931 h 1189828"/>
              <a:gd name="connsiteX24" fmla="*/ 395139 w 466340"/>
              <a:gd name="connsiteY24" fmla="*/ 245813 h 1189828"/>
              <a:gd name="connsiteX25" fmla="*/ 71201 w 466340"/>
              <a:gd name="connsiteY25" fmla="*/ 245813 h 1189828"/>
              <a:gd name="connsiteX26" fmla="*/ 71201 w 466340"/>
              <a:gd name="connsiteY26" fmla="*/ 94931 h 1189828"/>
              <a:gd name="connsiteX27" fmla="*/ 71201 w 466340"/>
              <a:gd name="connsiteY27" fmla="*/ 28391 h 1189828"/>
              <a:gd name="connsiteX28" fmla="*/ 59334 w 466340"/>
              <a:gd name="connsiteY28" fmla="*/ 4663 h 1189828"/>
              <a:gd name="connsiteX29" fmla="*/ 11868 w 466340"/>
              <a:gd name="connsiteY29" fmla="*/ 4663 h 1189828"/>
              <a:gd name="connsiteX30" fmla="*/ 1 w 466340"/>
              <a:gd name="connsiteY30" fmla="*/ 28391 h 1189828"/>
              <a:gd name="connsiteX31" fmla="*/ 1 w 466340"/>
              <a:gd name="connsiteY31" fmla="*/ 94931 h 1189828"/>
              <a:gd name="connsiteX32" fmla="*/ 0 w 466340"/>
              <a:gd name="connsiteY32" fmla="*/ 94931 h 1189828"/>
              <a:gd name="connsiteX33" fmla="*/ 0 w 466340"/>
              <a:gd name="connsiteY33" fmla="*/ 378041 h 1189828"/>
              <a:gd name="connsiteX34" fmla="*/ 1 w 466340"/>
              <a:gd name="connsiteY34" fmla="*/ 378041 h 1189828"/>
              <a:gd name="connsiteX35" fmla="*/ 1 w 466340"/>
              <a:gd name="connsiteY35" fmla="*/ 532884 h 1189828"/>
              <a:gd name="connsiteX36" fmla="*/ 1 w 466340"/>
              <a:gd name="connsiteY36" fmla="*/ 673173 h 1189828"/>
              <a:gd name="connsiteX37" fmla="*/ 1 w 466340"/>
              <a:gd name="connsiteY37" fmla="*/ 831841 h 1189828"/>
              <a:gd name="connsiteX38" fmla="*/ 0 w 466340"/>
              <a:gd name="connsiteY38" fmla="*/ 831841 h 1189828"/>
              <a:gd name="connsiteX39" fmla="*/ 0 w 466340"/>
              <a:gd name="connsiteY39" fmla="*/ 1121945 h 1189828"/>
              <a:gd name="connsiteX40" fmla="*/ 1 w 466340"/>
              <a:gd name="connsiteY40" fmla="*/ 1121945 h 1189828"/>
              <a:gd name="connsiteX41" fmla="*/ 1 w 466340"/>
              <a:gd name="connsiteY41" fmla="*/ 1162122 h 1189828"/>
              <a:gd name="connsiteX42" fmla="*/ 11868 w 466340"/>
              <a:gd name="connsiteY42" fmla="*/ 1185277 h 1189828"/>
              <a:gd name="connsiteX43" fmla="*/ 59334 w 466340"/>
              <a:gd name="connsiteY43" fmla="*/ 1185277 h 1189828"/>
              <a:gd name="connsiteX44" fmla="*/ 71201 w 466340"/>
              <a:gd name="connsiteY44" fmla="*/ 1162122 h 1189828"/>
              <a:gd name="connsiteX45" fmla="*/ 71201 w 466340"/>
              <a:gd name="connsiteY45" fmla="*/ 1121945 h 1189828"/>
              <a:gd name="connsiteX46" fmla="*/ 71201 w 466340"/>
              <a:gd name="connsiteY46" fmla="*/ 951989 h 1189828"/>
              <a:gd name="connsiteX47" fmla="*/ 395139 w 466340"/>
              <a:gd name="connsiteY47" fmla="*/ 951989 h 1189828"/>
              <a:gd name="connsiteX48" fmla="*/ 395139 w 466340"/>
              <a:gd name="connsiteY48" fmla="*/ 1121945 h 1189828"/>
              <a:gd name="connsiteX49" fmla="*/ 395139 w 466340"/>
              <a:gd name="connsiteY49" fmla="*/ 1166672 h 1189828"/>
              <a:gd name="connsiteX50" fmla="*/ 407007 w 466340"/>
              <a:gd name="connsiteY50" fmla="*/ 1189828 h 11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6340" h="1189828">
                <a:moveTo>
                  <a:pt x="71201" y="532884"/>
                </a:moveTo>
                <a:lnTo>
                  <a:pt x="71201" y="378041"/>
                </a:lnTo>
                <a:lnTo>
                  <a:pt x="395139" y="378041"/>
                </a:lnTo>
                <a:lnTo>
                  <a:pt x="395139" y="532884"/>
                </a:lnTo>
                <a:close/>
                <a:moveTo>
                  <a:pt x="71201" y="831841"/>
                </a:moveTo>
                <a:lnTo>
                  <a:pt x="71201" y="673173"/>
                </a:lnTo>
                <a:lnTo>
                  <a:pt x="395139" y="673173"/>
                </a:lnTo>
                <a:lnTo>
                  <a:pt x="395139" y="831841"/>
                </a:lnTo>
                <a:close/>
                <a:moveTo>
                  <a:pt x="407007" y="1189828"/>
                </a:moveTo>
                <a:lnTo>
                  <a:pt x="454473" y="1189828"/>
                </a:lnTo>
                <a:cubicBezTo>
                  <a:pt x="461027" y="1189828"/>
                  <a:pt x="466340" y="1179461"/>
                  <a:pt x="466340" y="1166672"/>
                </a:cubicBezTo>
                <a:lnTo>
                  <a:pt x="466340" y="1121945"/>
                </a:lnTo>
                <a:lnTo>
                  <a:pt x="466340" y="949941"/>
                </a:lnTo>
                <a:lnTo>
                  <a:pt x="466340" y="911501"/>
                </a:lnTo>
                <a:lnTo>
                  <a:pt x="466340" y="673173"/>
                </a:lnTo>
                <a:lnTo>
                  <a:pt x="466340" y="532884"/>
                </a:lnTo>
                <a:lnTo>
                  <a:pt x="466340" y="300302"/>
                </a:lnTo>
                <a:lnTo>
                  <a:pt x="466340" y="245813"/>
                </a:lnTo>
                <a:lnTo>
                  <a:pt x="466340" y="94931"/>
                </a:lnTo>
                <a:lnTo>
                  <a:pt x="466340" y="23728"/>
                </a:lnTo>
                <a:cubicBezTo>
                  <a:pt x="466340" y="10623"/>
                  <a:pt x="461027" y="0"/>
                  <a:pt x="454473" y="0"/>
                </a:cubicBezTo>
                <a:lnTo>
                  <a:pt x="407007" y="0"/>
                </a:lnTo>
                <a:cubicBezTo>
                  <a:pt x="400453" y="0"/>
                  <a:pt x="395139" y="10623"/>
                  <a:pt x="395139" y="23728"/>
                </a:cubicBezTo>
                <a:lnTo>
                  <a:pt x="395139" y="94931"/>
                </a:lnTo>
                <a:lnTo>
                  <a:pt x="395139" y="245813"/>
                </a:lnTo>
                <a:lnTo>
                  <a:pt x="71201" y="245813"/>
                </a:lnTo>
                <a:lnTo>
                  <a:pt x="71201" y="94931"/>
                </a:lnTo>
                <a:lnTo>
                  <a:pt x="71201" y="28391"/>
                </a:lnTo>
                <a:cubicBezTo>
                  <a:pt x="71201" y="15287"/>
                  <a:pt x="65888" y="4663"/>
                  <a:pt x="59334" y="4663"/>
                </a:cubicBezTo>
                <a:lnTo>
                  <a:pt x="11868" y="4663"/>
                </a:lnTo>
                <a:cubicBezTo>
                  <a:pt x="5314" y="4663"/>
                  <a:pt x="1" y="15287"/>
                  <a:pt x="1" y="28391"/>
                </a:cubicBezTo>
                <a:lnTo>
                  <a:pt x="1" y="94931"/>
                </a:lnTo>
                <a:lnTo>
                  <a:pt x="0" y="94931"/>
                </a:lnTo>
                <a:lnTo>
                  <a:pt x="0" y="378041"/>
                </a:lnTo>
                <a:lnTo>
                  <a:pt x="1" y="378041"/>
                </a:lnTo>
                <a:lnTo>
                  <a:pt x="1" y="532884"/>
                </a:lnTo>
                <a:lnTo>
                  <a:pt x="1" y="673173"/>
                </a:lnTo>
                <a:lnTo>
                  <a:pt x="1" y="831841"/>
                </a:lnTo>
                <a:lnTo>
                  <a:pt x="0" y="831841"/>
                </a:lnTo>
                <a:lnTo>
                  <a:pt x="0" y="1121945"/>
                </a:lnTo>
                <a:lnTo>
                  <a:pt x="1" y="1121945"/>
                </a:lnTo>
                <a:lnTo>
                  <a:pt x="1" y="1162122"/>
                </a:lnTo>
                <a:cubicBezTo>
                  <a:pt x="1" y="1174910"/>
                  <a:pt x="5314" y="1185277"/>
                  <a:pt x="11868" y="1185277"/>
                </a:cubicBezTo>
                <a:lnTo>
                  <a:pt x="59334" y="1185277"/>
                </a:lnTo>
                <a:cubicBezTo>
                  <a:pt x="65888" y="1185277"/>
                  <a:pt x="71201" y="1174910"/>
                  <a:pt x="71201" y="1162122"/>
                </a:cubicBezTo>
                <a:lnTo>
                  <a:pt x="71201" y="1121945"/>
                </a:lnTo>
                <a:lnTo>
                  <a:pt x="71201" y="951989"/>
                </a:lnTo>
                <a:lnTo>
                  <a:pt x="395139" y="951989"/>
                </a:lnTo>
                <a:lnTo>
                  <a:pt x="395139" y="1121945"/>
                </a:lnTo>
                <a:lnTo>
                  <a:pt x="395139" y="1166672"/>
                </a:lnTo>
                <a:cubicBezTo>
                  <a:pt x="395139" y="1179461"/>
                  <a:pt x="400453" y="1189828"/>
                  <a:pt x="407007" y="118982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D3360E2-73C3-4EC4-8D54-745F70FD96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47445" y="4308755"/>
            <a:ext cx="1977534" cy="1970478"/>
          </a:xfrm>
          <a:prstGeom prst="bentConnector3">
            <a:avLst>
              <a:gd name="adj1" fmla="val 100014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82B35FD-6056-43AC-BBD5-2BC271EC5A35}"/>
              </a:ext>
            </a:extLst>
          </p:cNvPr>
          <p:cNvCxnSpPr>
            <a:cxnSpLocks/>
          </p:cNvCxnSpPr>
          <p:nvPr/>
        </p:nvCxnSpPr>
        <p:spPr>
          <a:xfrm>
            <a:off x="8939150" y="4595990"/>
            <a:ext cx="0" cy="188791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4009DCBE-90A9-4CD7-8FFA-099B7C7AACA8}"/>
              </a:ext>
            </a:extLst>
          </p:cNvPr>
          <p:cNvSpPr txBox="1"/>
          <p:nvPr/>
        </p:nvSpPr>
        <p:spPr>
          <a:xfrm rot="5400000">
            <a:off x="8476716" y="5421091"/>
            <a:ext cx="1161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사다리 높이</a:t>
            </a:r>
            <a:r>
              <a:rPr lang="en-US" altLang="ko-KR" sz="1000" dirty="0"/>
              <a:t>: 550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3A4BD4-06DD-4ED1-B709-B30EE60B619E}"/>
              </a:ext>
            </a:extLst>
          </p:cNvPr>
          <p:cNvSpPr txBox="1"/>
          <p:nvPr/>
        </p:nvSpPr>
        <p:spPr>
          <a:xfrm flipH="1">
            <a:off x="16887" y="2292446"/>
            <a:ext cx="1219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카메라 이동범위 </a:t>
            </a:r>
            <a:r>
              <a:rPr lang="en-US" altLang="ko-KR" sz="1000" dirty="0"/>
              <a:t>(</a:t>
            </a:r>
            <a:r>
              <a:rPr lang="ko-KR" altLang="en-US" sz="1000" dirty="0"/>
              <a:t>높이</a:t>
            </a:r>
            <a:r>
              <a:rPr lang="en-US" altLang="ko-KR" sz="1000" dirty="0"/>
              <a:t>)</a:t>
            </a:r>
            <a:r>
              <a:rPr lang="ko-KR" altLang="en-US" sz="1000" dirty="0"/>
              <a:t> 제한</a:t>
            </a:r>
            <a:r>
              <a:rPr lang="en-US" altLang="ko-KR" sz="1000" dirty="0"/>
              <a:t> *1030</a:t>
            </a:r>
          </a:p>
          <a:p>
            <a:endParaRPr lang="ko-KR" altLang="en-US" sz="1000" dirty="0"/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BB2560D0-04DE-48DC-9567-6EB662FB86FE}"/>
              </a:ext>
            </a:extLst>
          </p:cNvPr>
          <p:cNvCxnSpPr>
            <a:cxnSpLocks/>
          </p:cNvCxnSpPr>
          <p:nvPr/>
        </p:nvCxnSpPr>
        <p:spPr>
          <a:xfrm>
            <a:off x="121299" y="2678858"/>
            <a:ext cx="11699252" cy="0"/>
          </a:xfrm>
          <a:prstGeom prst="line">
            <a:avLst/>
          </a:prstGeom>
          <a:ln w="38100">
            <a:solidFill>
              <a:schemeClr val="accent1">
                <a:lumMod val="50000"/>
                <a:alpha val="7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90108B8E-3128-41A0-BF24-C91451BD678B}"/>
              </a:ext>
            </a:extLst>
          </p:cNvPr>
          <p:cNvSpPr/>
          <p:nvPr/>
        </p:nvSpPr>
        <p:spPr>
          <a:xfrm rot="4271070">
            <a:off x="7856438" y="6057280"/>
            <a:ext cx="366918" cy="597936"/>
          </a:xfrm>
          <a:custGeom>
            <a:avLst/>
            <a:gdLst>
              <a:gd name="connsiteX0" fmla="*/ 7587 w 366918"/>
              <a:gd name="connsiteY0" fmla="*/ 261165 h 597936"/>
              <a:gd name="connsiteX1" fmla="*/ 298188 w 366918"/>
              <a:gd name="connsiteY1" fmla="*/ 6082 h 597936"/>
              <a:gd name="connsiteX2" fmla="*/ 366918 w 366918"/>
              <a:gd name="connsiteY2" fmla="*/ 0 h 597936"/>
              <a:gd name="connsiteX3" fmla="*/ 364598 w 366918"/>
              <a:gd name="connsiteY3" fmla="*/ 6811 h 597936"/>
              <a:gd name="connsiteX4" fmla="*/ 294686 w 366918"/>
              <a:gd name="connsiteY4" fmla="*/ 65152 h 597936"/>
              <a:gd name="connsiteX5" fmla="*/ 186726 w 366918"/>
              <a:gd name="connsiteY5" fmla="*/ 327229 h 597936"/>
              <a:gd name="connsiteX6" fmla="*/ 195072 w 366918"/>
              <a:gd name="connsiteY6" fmla="*/ 389762 h 597936"/>
              <a:gd name="connsiteX7" fmla="*/ 220929 w 366918"/>
              <a:gd name="connsiteY7" fmla="*/ 417859 h 597936"/>
              <a:gd name="connsiteX8" fmla="*/ 223788 w 366918"/>
              <a:gd name="connsiteY8" fmla="*/ 420068 h 597936"/>
              <a:gd name="connsiteX9" fmla="*/ 163184 w 366918"/>
              <a:gd name="connsiteY9" fmla="*/ 597936 h 597936"/>
              <a:gd name="connsiteX10" fmla="*/ 97016 w 366918"/>
              <a:gd name="connsiteY10" fmla="*/ 547638 h 597936"/>
              <a:gd name="connsiteX11" fmla="*/ 0 w 366918"/>
              <a:gd name="connsiteY11" fmla="*/ 327229 h 597936"/>
              <a:gd name="connsiteX12" fmla="*/ 7587 w 366918"/>
              <a:gd name="connsiteY12" fmla="*/ 261165 h 59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6918" h="597936">
                <a:moveTo>
                  <a:pt x="7587" y="261165"/>
                </a:moveTo>
                <a:cubicBezTo>
                  <a:pt x="37436" y="133128"/>
                  <a:pt x="152323" y="32282"/>
                  <a:pt x="298188" y="6082"/>
                </a:cubicBezTo>
                <a:lnTo>
                  <a:pt x="366918" y="0"/>
                </a:lnTo>
                <a:lnTo>
                  <a:pt x="364598" y="6811"/>
                </a:lnTo>
                <a:lnTo>
                  <a:pt x="294686" y="65152"/>
                </a:lnTo>
                <a:cubicBezTo>
                  <a:pt x="225639" y="138001"/>
                  <a:pt x="186726" y="230498"/>
                  <a:pt x="186726" y="327229"/>
                </a:cubicBezTo>
                <a:lnTo>
                  <a:pt x="195072" y="389762"/>
                </a:lnTo>
                <a:lnTo>
                  <a:pt x="220929" y="417859"/>
                </a:lnTo>
                <a:lnTo>
                  <a:pt x="223788" y="420068"/>
                </a:lnTo>
                <a:lnTo>
                  <a:pt x="163184" y="597936"/>
                </a:lnTo>
                <a:lnTo>
                  <a:pt x="97016" y="547638"/>
                </a:lnTo>
                <a:cubicBezTo>
                  <a:pt x="36739" y="489424"/>
                  <a:pt x="0" y="412093"/>
                  <a:pt x="0" y="327229"/>
                </a:cubicBezTo>
                <a:cubicBezTo>
                  <a:pt x="0" y="304599"/>
                  <a:pt x="2612" y="282504"/>
                  <a:pt x="7587" y="261165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8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F08D71-D69A-5F0C-7935-DFD025860920}"/>
              </a:ext>
            </a:extLst>
          </p:cNvPr>
          <p:cNvSpPr/>
          <p:nvPr/>
        </p:nvSpPr>
        <p:spPr>
          <a:xfrm flipH="1">
            <a:off x="3199756" y="3066869"/>
            <a:ext cx="5760000" cy="360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F59F6ED7-3F8C-411A-8168-1B5E8C1C35A4}"/>
              </a:ext>
            </a:extLst>
          </p:cNvPr>
          <p:cNvSpPr/>
          <p:nvPr/>
        </p:nvSpPr>
        <p:spPr>
          <a:xfrm rot="18952108">
            <a:off x="7950707" y="5714216"/>
            <a:ext cx="1033669" cy="912717"/>
          </a:xfrm>
          <a:custGeom>
            <a:avLst/>
            <a:gdLst>
              <a:gd name="connsiteX0" fmla="*/ 51034 w 1355436"/>
              <a:gd name="connsiteY0" fmla="*/ 0 h 1423752"/>
              <a:gd name="connsiteX1" fmla="*/ 1304402 w 1355436"/>
              <a:gd name="connsiteY1" fmla="*/ 0 h 1423752"/>
              <a:gd name="connsiteX2" fmla="*/ 1355436 w 1355436"/>
              <a:gd name="connsiteY2" fmla="*/ 51034 h 1423752"/>
              <a:gd name="connsiteX3" fmla="*/ 1355436 w 1355436"/>
              <a:gd name="connsiteY3" fmla="*/ 255162 h 1423752"/>
              <a:gd name="connsiteX4" fmla="*/ 1304402 w 1355436"/>
              <a:gd name="connsiteY4" fmla="*/ 306196 h 1423752"/>
              <a:gd name="connsiteX5" fmla="*/ 1193582 w 1355436"/>
              <a:gd name="connsiteY5" fmla="*/ 306196 h 1423752"/>
              <a:gd name="connsiteX6" fmla="*/ 1239693 w 1355436"/>
              <a:gd name="connsiteY6" fmla="*/ 362335 h 1423752"/>
              <a:gd name="connsiteX7" fmla="*/ 1355436 w 1355436"/>
              <a:gd name="connsiteY7" fmla="*/ 742968 h 1423752"/>
              <a:gd name="connsiteX8" fmla="*/ 677718 w 1355436"/>
              <a:gd name="connsiteY8" fmla="*/ 1423752 h 1423752"/>
              <a:gd name="connsiteX9" fmla="*/ 0 w 1355436"/>
              <a:gd name="connsiteY9" fmla="*/ 742968 h 1423752"/>
              <a:gd name="connsiteX10" fmla="*/ 115744 w 1355436"/>
              <a:gd name="connsiteY10" fmla="*/ 362335 h 1423752"/>
              <a:gd name="connsiteX11" fmla="*/ 161854 w 1355436"/>
              <a:gd name="connsiteY11" fmla="*/ 306196 h 1423752"/>
              <a:gd name="connsiteX12" fmla="*/ 51034 w 1355436"/>
              <a:gd name="connsiteY12" fmla="*/ 306196 h 1423752"/>
              <a:gd name="connsiteX13" fmla="*/ 0 w 1355436"/>
              <a:gd name="connsiteY13" fmla="*/ 255162 h 1423752"/>
              <a:gd name="connsiteX14" fmla="*/ 0 w 1355436"/>
              <a:gd name="connsiteY14" fmla="*/ 51034 h 1423752"/>
              <a:gd name="connsiteX15" fmla="*/ 51034 w 1355436"/>
              <a:gd name="connsiteY15" fmla="*/ 0 h 142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55436" h="1423752">
                <a:moveTo>
                  <a:pt x="51034" y="0"/>
                </a:moveTo>
                <a:lnTo>
                  <a:pt x="1304402" y="0"/>
                </a:lnTo>
                <a:cubicBezTo>
                  <a:pt x="1332587" y="0"/>
                  <a:pt x="1355436" y="22849"/>
                  <a:pt x="1355436" y="51034"/>
                </a:cubicBezTo>
                <a:lnTo>
                  <a:pt x="1355436" y="255162"/>
                </a:lnTo>
                <a:cubicBezTo>
                  <a:pt x="1355436" y="283347"/>
                  <a:pt x="1332587" y="306196"/>
                  <a:pt x="1304402" y="306196"/>
                </a:cubicBezTo>
                <a:lnTo>
                  <a:pt x="1193582" y="306196"/>
                </a:lnTo>
                <a:lnTo>
                  <a:pt x="1239693" y="362335"/>
                </a:lnTo>
                <a:cubicBezTo>
                  <a:pt x="1312767" y="470989"/>
                  <a:pt x="1355436" y="601973"/>
                  <a:pt x="1355436" y="742968"/>
                </a:cubicBezTo>
                <a:cubicBezTo>
                  <a:pt x="1355436" y="1118955"/>
                  <a:pt x="1052011" y="1423752"/>
                  <a:pt x="677718" y="1423752"/>
                </a:cubicBezTo>
                <a:cubicBezTo>
                  <a:pt x="303425" y="1423752"/>
                  <a:pt x="0" y="1118955"/>
                  <a:pt x="0" y="742968"/>
                </a:cubicBezTo>
                <a:cubicBezTo>
                  <a:pt x="0" y="601973"/>
                  <a:pt x="42669" y="470989"/>
                  <a:pt x="115744" y="362335"/>
                </a:cubicBezTo>
                <a:lnTo>
                  <a:pt x="161854" y="306196"/>
                </a:lnTo>
                <a:lnTo>
                  <a:pt x="51034" y="306196"/>
                </a:lnTo>
                <a:cubicBezTo>
                  <a:pt x="22849" y="306196"/>
                  <a:pt x="0" y="283347"/>
                  <a:pt x="0" y="255162"/>
                </a:cubicBezTo>
                <a:lnTo>
                  <a:pt x="0" y="51034"/>
                </a:lnTo>
                <a:cubicBezTo>
                  <a:pt x="0" y="22849"/>
                  <a:pt x="22849" y="0"/>
                  <a:pt x="51034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6D6AD6-BA21-4171-BDA0-F379F355FC3E}"/>
              </a:ext>
            </a:extLst>
          </p:cNvPr>
          <p:cNvGrpSpPr/>
          <p:nvPr/>
        </p:nvGrpSpPr>
        <p:grpSpPr>
          <a:xfrm rot="12988269">
            <a:off x="3011161" y="3300214"/>
            <a:ext cx="1853875" cy="1433356"/>
            <a:chOff x="2825848" y="450563"/>
            <a:chExt cx="2643031" cy="2101688"/>
          </a:xfrm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FE2778C-1D2F-4EC7-9339-B54DA14D7243}"/>
                </a:ext>
              </a:extLst>
            </p:cNvPr>
            <p:cNvSpPr/>
            <p:nvPr/>
          </p:nvSpPr>
          <p:spPr>
            <a:xfrm rot="21144440">
              <a:off x="2825848" y="450563"/>
              <a:ext cx="2643031" cy="2101688"/>
            </a:xfrm>
            <a:custGeom>
              <a:avLst/>
              <a:gdLst>
                <a:gd name="connsiteX0" fmla="*/ 1865264 w 2643031"/>
                <a:gd name="connsiteY0" fmla="*/ 2884 h 2101688"/>
                <a:gd name="connsiteX1" fmla="*/ 1636279 w 2643031"/>
                <a:gd name="connsiteY1" fmla="*/ 327411 h 2101688"/>
                <a:gd name="connsiteX2" fmla="*/ 1635032 w 2643031"/>
                <a:gd name="connsiteY2" fmla="*/ 432324 h 2101688"/>
                <a:gd name="connsiteX3" fmla="*/ 1636455 w 2643031"/>
                <a:gd name="connsiteY3" fmla="*/ 438428 h 2101688"/>
                <a:gd name="connsiteX4" fmla="*/ 1661117 w 2643031"/>
                <a:gd name="connsiteY4" fmla="*/ 457060 h 2101688"/>
                <a:gd name="connsiteX5" fmla="*/ 1770242 w 2643031"/>
                <a:gd name="connsiteY5" fmla="*/ 766020 h 2101688"/>
                <a:gd name="connsiteX6" fmla="*/ 1769420 w 2643031"/>
                <a:gd name="connsiteY6" fmla="*/ 769546 h 2101688"/>
                <a:gd name="connsiteX7" fmla="*/ 1769468 w 2643031"/>
                <a:gd name="connsiteY7" fmla="*/ 782294 h 2101688"/>
                <a:gd name="connsiteX8" fmla="*/ 1748462 w 2643031"/>
                <a:gd name="connsiteY8" fmla="*/ 880991 h 2101688"/>
                <a:gd name="connsiteX9" fmla="*/ 1714519 w 2643031"/>
                <a:gd name="connsiteY9" fmla="*/ 951319 h 2101688"/>
                <a:gd name="connsiteX10" fmla="*/ 1724618 w 2643031"/>
                <a:gd name="connsiteY10" fmla="*/ 947176 h 2101688"/>
                <a:gd name="connsiteX11" fmla="*/ 1761776 w 2643031"/>
                <a:gd name="connsiteY11" fmla="*/ 908420 h 2101688"/>
                <a:gd name="connsiteX12" fmla="*/ 1821451 w 2643031"/>
                <a:gd name="connsiteY12" fmla="*/ 822993 h 2101688"/>
                <a:gd name="connsiteX13" fmla="*/ 1861718 w 2643031"/>
                <a:gd name="connsiteY13" fmla="*/ 735260 h 2101688"/>
                <a:gd name="connsiteX14" fmla="*/ 1875949 w 2643031"/>
                <a:gd name="connsiteY14" fmla="*/ 672114 h 2101688"/>
                <a:gd name="connsiteX15" fmla="*/ 1871115 w 2643031"/>
                <a:gd name="connsiteY15" fmla="*/ 666120 h 2101688"/>
                <a:gd name="connsiteX16" fmla="*/ 1883342 w 2643031"/>
                <a:gd name="connsiteY16" fmla="*/ 426757 h 2101688"/>
                <a:gd name="connsiteX17" fmla="*/ 2469658 w 2643031"/>
                <a:gd name="connsiteY17" fmla="*/ 155800 h 2101688"/>
                <a:gd name="connsiteX18" fmla="*/ 2066504 w 2643031"/>
                <a:gd name="connsiteY18" fmla="*/ 448501 h 2101688"/>
                <a:gd name="connsiteX19" fmla="*/ 2027096 w 2643031"/>
                <a:gd name="connsiteY19" fmla="*/ 544614 h 2101688"/>
                <a:gd name="connsiteX20" fmla="*/ 2026671 w 2643031"/>
                <a:gd name="connsiteY20" fmla="*/ 550237 h 2101688"/>
                <a:gd name="connsiteX21" fmla="*/ 2050759 w 2643031"/>
                <a:gd name="connsiteY21" fmla="*/ 567815 h 2101688"/>
                <a:gd name="connsiteX22" fmla="*/ 2075617 w 2643031"/>
                <a:gd name="connsiteY22" fmla="*/ 853167 h 2101688"/>
                <a:gd name="connsiteX23" fmla="*/ 2073318 w 2643031"/>
                <a:gd name="connsiteY23" fmla="*/ 856381 h 2101688"/>
                <a:gd name="connsiteX24" fmla="*/ 2068777 w 2643031"/>
                <a:gd name="connsiteY24" fmla="*/ 868064 h 2101688"/>
                <a:gd name="connsiteX25" fmla="*/ 1894638 w 2643031"/>
                <a:gd name="connsiteY25" fmla="*/ 1058600 h 2101688"/>
                <a:gd name="connsiteX26" fmla="*/ 1884748 w 2643031"/>
                <a:gd name="connsiteY26" fmla="*/ 1064616 h 2101688"/>
                <a:gd name="connsiteX27" fmla="*/ 1914131 w 2643031"/>
                <a:gd name="connsiteY27" fmla="*/ 1075312 h 2101688"/>
                <a:gd name="connsiteX28" fmla="*/ 2096794 w 2643031"/>
                <a:gd name="connsiteY28" fmla="*/ 1210652 h 2101688"/>
                <a:gd name="connsiteX29" fmla="*/ 2103767 w 2643031"/>
                <a:gd name="connsiteY29" fmla="*/ 1221067 h 2101688"/>
                <a:gd name="connsiteX30" fmla="*/ 2106710 w 2643031"/>
                <a:gd name="connsiteY30" fmla="*/ 1223704 h 2101688"/>
                <a:gd name="connsiteX31" fmla="*/ 2144529 w 2643031"/>
                <a:gd name="connsiteY31" fmla="*/ 1507628 h 2101688"/>
                <a:gd name="connsiteX32" fmla="*/ 2124842 w 2643031"/>
                <a:gd name="connsiteY32" fmla="*/ 1530027 h 2101688"/>
                <a:gd name="connsiteX33" fmla="*/ 2126480 w 2643031"/>
                <a:gd name="connsiteY33" fmla="*/ 1535422 h 2101688"/>
                <a:gd name="connsiteX34" fmla="*/ 2185855 w 2643031"/>
                <a:gd name="connsiteY34" fmla="*/ 1620659 h 2101688"/>
                <a:gd name="connsiteX35" fmla="*/ 2643031 w 2643031"/>
                <a:gd name="connsiteY35" fmla="*/ 1818639 h 2101688"/>
                <a:gd name="connsiteX36" fmla="*/ 2011810 w 2643031"/>
                <a:gd name="connsiteY36" fmla="*/ 1681731 h 2101688"/>
                <a:gd name="connsiteX37" fmla="*/ 1947800 w 2643031"/>
                <a:gd name="connsiteY37" fmla="*/ 1450762 h 2101688"/>
                <a:gd name="connsiteX38" fmla="*/ 1951215 w 2643031"/>
                <a:gd name="connsiteY38" fmla="*/ 1443859 h 2101688"/>
                <a:gd name="connsiteX39" fmla="*/ 1923586 w 2643031"/>
                <a:gd name="connsiteY39" fmla="*/ 1385322 h 2101688"/>
                <a:gd name="connsiteX40" fmla="*/ 1865197 w 2643031"/>
                <a:gd name="connsiteY40" fmla="*/ 1308452 h 2101688"/>
                <a:gd name="connsiteX41" fmla="*/ 1788365 w 2643031"/>
                <a:gd name="connsiteY41" fmla="*/ 1238053 h 2101688"/>
                <a:gd name="connsiteX42" fmla="*/ 1743666 w 2643031"/>
                <a:gd name="connsiteY42" fmla="*/ 1208309 h 2101688"/>
                <a:gd name="connsiteX43" fmla="*/ 1724675 w 2643031"/>
                <a:gd name="connsiteY43" fmla="*/ 1205050 h 2101688"/>
                <a:gd name="connsiteX44" fmla="*/ 1760217 w 2643031"/>
                <a:gd name="connsiteY44" fmla="*/ 1250007 h 2101688"/>
                <a:gd name="connsiteX45" fmla="*/ 1802192 w 2643031"/>
                <a:gd name="connsiteY45" fmla="*/ 1341769 h 2101688"/>
                <a:gd name="connsiteX46" fmla="*/ 1804919 w 2643031"/>
                <a:gd name="connsiteY46" fmla="*/ 1354222 h 2101688"/>
                <a:gd name="connsiteX47" fmla="*/ 1806489 w 2643031"/>
                <a:gd name="connsiteY47" fmla="*/ 1357485 h 2101688"/>
                <a:gd name="connsiteX48" fmla="*/ 1767195 w 2643031"/>
                <a:gd name="connsiteY48" fmla="*/ 1682785 h 2101688"/>
                <a:gd name="connsiteX49" fmla="*/ 1747177 w 2643031"/>
                <a:gd name="connsiteY49" fmla="*/ 1706337 h 2101688"/>
                <a:gd name="connsiteX50" fmla="*/ 1747116 w 2643031"/>
                <a:gd name="connsiteY50" fmla="*/ 1712605 h 2101688"/>
                <a:gd name="connsiteX51" fmla="*/ 1771157 w 2643031"/>
                <a:gd name="connsiteY51" fmla="*/ 1814734 h 2101688"/>
                <a:gd name="connsiteX52" fmla="*/ 2065262 w 2643031"/>
                <a:gd name="connsiteY52" fmla="*/ 2081669 h 2101688"/>
                <a:gd name="connsiteX53" fmla="*/ 1626748 w 2643031"/>
                <a:gd name="connsiteY53" fmla="*/ 1867747 h 2101688"/>
                <a:gd name="connsiteX54" fmla="*/ 1633902 w 2643031"/>
                <a:gd name="connsiteY54" fmla="*/ 1600024 h 2101688"/>
                <a:gd name="connsiteX55" fmla="*/ 1638091 w 2643031"/>
                <a:gd name="connsiteY55" fmla="*/ 1592518 h 2101688"/>
                <a:gd name="connsiteX56" fmla="*/ 1631393 w 2643031"/>
                <a:gd name="connsiteY56" fmla="*/ 1523604 h 2101688"/>
                <a:gd name="connsiteX57" fmla="*/ 1606098 w 2643031"/>
                <a:gd name="connsiteY57" fmla="*/ 1431049 h 2101688"/>
                <a:gd name="connsiteX58" fmla="*/ 1577387 w 2643031"/>
                <a:gd name="connsiteY58" fmla="*/ 1369567 h 2101688"/>
                <a:gd name="connsiteX59" fmla="*/ 1563114 w 2643031"/>
                <a:gd name="connsiteY59" fmla="*/ 1389702 h 2101688"/>
                <a:gd name="connsiteX60" fmla="*/ 842546 w 2643031"/>
                <a:gd name="connsiteY60" fmla="*/ 1673861 h 2101688"/>
                <a:gd name="connsiteX61" fmla="*/ 0 w 2643031"/>
                <a:gd name="connsiteY61" fmla="*/ 1083662 h 2101688"/>
                <a:gd name="connsiteX62" fmla="*/ 842546 w 2643031"/>
                <a:gd name="connsiteY62" fmla="*/ 493463 h 2101688"/>
                <a:gd name="connsiteX63" fmla="*/ 1541198 w 2643031"/>
                <a:gd name="connsiteY63" fmla="*/ 753676 h 2101688"/>
                <a:gd name="connsiteX64" fmla="*/ 1552046 w 2643031"/>
                <a:gd name="connsiteY64" fmla="*/ 767675 h 2101688"/>
                <a:gd name="connsiteX65" fmla="*/ 1558647 w 2643031"/>
                <a:gd name="connsiteY65" fmla="*/ 737815 h 2101688"/>
                <a:gd name="connsiteX66" fmla="*/ 1563200 w 2643031"/>
                <a:gd name="connsiteY66" fmla="*/ 641974 h 2101688"/>
                <a:gd name="connsiteX67" fmla="*/ 1554745 w 2643031"/>
                <a:gd name="connsiteY67" fmla="*/ 573253 h 2101688"/>
                <a:gd name="connsiteX68" fmla="*/ 1549023 w 2643031"/>
                <a:gd name="connsiteY68" fmla="*/ 566839 h 2101688"/>
                <a:gd name="connsiteX69" fmla="*/ 1483794 w 2643031"/>
                <a:gd name="connsiteY69" fmla="*/ 307085 h 2101688"/>
                <a:gd name="connsiteX70" fmla="*/ 1865264 w 2643031"/>
                <a:gd name="connsiteY70" fmla="*/ 2884 h 210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2643031" h="2101688">
                  <a:moveTo>
                    <a:pt x="1865264" y="2884"/>
                  </a:moveTo>
                  <a:cubicBezTo>
                    <a:pt x="1741309" y="64186"/>
                    <a:pt x="1655075" y="186399"/>
                    <a:pt x="1636279" y="327411"/>
                  </a:cubicBezTo>
                  <a:cubicBezTo>
                    <a:pt x="1631579" y="362664"/>
                    <a:pt x="1631256" y="397886"/>
                    <a:pt x="1635032" y="432324"/>
                  </a:cubicBezTo>
                  <a:lnTo>
                    <a:pt x="1636455" y="438428"/>
                  </a:lnTo>
                  <a:lnTo>
                    <a:pt x="1661117" y="457060"/>
                  </a:lnTo>
                  <a:cubicBezTo>
                    <a:pt x="1741863" y="531628"/>
                    <a:pt x="1786293" y="645604"/>
                    <a:pt x="1770242" y="766020"/>
                  </a:cubicBezTo>
                  <a:lnTo>
                    <a:pt x="1769420" y="769546"/>
                  </a:lnTo>
                  <a:lnTo>
                    <a:pt x="1769468" y="782294"/>
                  </a:lnTo>
                  <a:cubicBezTo>
                    <a:pt x="1766369" y="816100"/>
                    <a:pt x="1759296" y="849248"/>
                    <a:pt x="1748462" y="880991"/>
                  </a:cubicBezTo>
                  <a:lnTo>
                    <a:pt x="1714519" y="951319"/>
                  </a:lnTo>
                  <a:lnTo>
                    <a:pt x="1724618" y="947176"/>
                  </a:lnTo>
                  <a:lnTo>
                    <a:pt x="1761776" y="908420"/>
                  </a:lnTo>
                  <a:cubicBezTo>
                    <a:pt x="1784594" y="880773"/>
                    <a:pt x="1804595" y="852197"/>
                    <a:pt x="1821451" y="822993"/>
                  </a:cubicBezTo>
                  <a:cubicBezTo>
                    <a:pt x="1838307" y="793788"/>
                    <a:pt x="1851741" y="764432"/>
                    <a:pt x="1861718" y="735260"/>
                  </a:cubicBezTo>
                  <a:lnTo>
                    <a:pt x="1875949" y="672114"/>
                  </a:lnTo>
                  <a:lnTo>
                    <a:pt x="1871115" y="666120"/>
                  </a:lnTo>
                  <a:cubicBezTo>
                    <a:pt x="1831591" y="599798"/>
                    <a:pt x="1832544" y="514770"/>
                    <a:pt x="1883342" y="426757"/>
                  </a:cubicBezTo>
                  <a:cubicBezTo>
                    <a:pt x="1984938" y="250731"/>
                    <a:pt x="2247440" y="129419"/>
                    <a:pt x="2469658" y="155800"/>
                  </a:cubicBezTo>
                  <a:cubicBezTo>
                    <a:pt x="2292685" y="209440"/>
                    <a:pt x="2140862" y="319668"/>
                    <a:pt x="2066504" y="448501"/>
                  </a:cubicBezTo>
                  <a:cubicBezTo>
                    <a:pt x="2047915" y="480710"/>
                    <a:pt x="2034803" y="512980"/>
                    <a:pt x="2027096" y="544614"/>
                  </a:cubicBezTo>
                  <a:lnTo>
                    <a:pt x="2026671" y="550237"/>
                  </a:lnTo>
                  <a:lnTo>
                    <a:pt x="2050759" y="567815"/>
                  </a:lnTo>
                  <a:cubicBezTo>
                    <a:pt x="2124729" y="637799"/>
                    <a:pt x="2139113" y="743151"/>
                    <a:pt x="2075617" y="853167"/>
                  </a:cubicBezTo>
                  <a:lnTo>
                    <a:pt x="2073318" y="856381"/>
                  </a:lnTo>
                  <a:lnTo>
                    <a:pt x="2068777" y="868064"/>
                  </a:lnTo>
                  <a:cubicBezTo>
                    <a:pt x="2032625" y="937623"/>
                    <a:pt x="1972532" y="1003718"/>
                    <a:pt x="1894638" y="1058600"/>
                  </a:cubicBezTo>
                  <a:lnTo>
                    <a:pt x="1884748" y="1064616"/>
                  </a:lnTo>
                  <a:lnTo>
                    <a:pt x="1914131" y="1075312"/>
                  </a:lnTo>
                  <a:cubicBezTo>
                    <a:pt x="1989291" y="1110723"/>
                    <a:pt x="2051976" y="1157293"/>
                    <a:pt x="2096794" y="1210652"/>
                  </a:cubicBezTo>
                  <a:lnTo>
                    <a:pt x="2103767" y="1221067"/>
                  </a:lnTo>
                  <a:lnTo>
                    <a:pt x="2106710" y="1223704"/>
                  </a:lnTo>
                  <a:cubicBezTo>
                    <a:pt x="2192621" y="1317270"/>
                    <a:pt x="2201501" y="1423229"/>
                    <a:pt x="2144529" y="1507628"/>
                  </a:cubicBezTo>
                  <a:lnTo>
                    <a:pt x="2124842" y="1530027"/>
                  </a:lnTo>
                  <a:lnTo>
                    <a:pt x="2126480" y="1535422"/>
                  </a:lnTo>
                  <a:cubicBezTo>
                    <a:pt x="2140885" y="1564622"/>
                    <a:pt x="2160704" y="1593266"/>
                    <a:pt x="2185855" y="1620659"/>
                  </a:cubicBezTo>
                  <a:cubicBezTo>
                    <a:pt x="2286460" y="1730229"/>
                    <a:pt x="2458628" y="1804786"/>
                    <a:pt x="2643031" y="1818639"/>
                  </a:cubicBezTo>
                  <a:cubicBezTo>
                    <a:pt x="2431876" y="1892734"/>
                    <a:pt x="2149269" y="1831438"/>
                    <a:pt x="2011810" y="1681731"/>
                  </a:cubicBezTo>
                  <a:cubicBezTo>
                    <a:pt x="1943081" y="1606877"/>
                    <a:pt x="1923652" y="1524094"/>
                    <a:pt x="1947800" y="1450762"/>
                  </a:cubicBezTo>
                  <a:lnTo>
                    <a:pt x="1951215" y="1443859"/>
                  </a:lnTo>
                  <a:lnTo>
                    <a:pt x="1923586" y="1385322"/>
                  </a:lnTo>
                  <a:cubicBezTo>
                    <a:pt x="1907502" y="1359019"/>
                    <a:pt x="1888003" y="1333289"/>
                    <a:pt x="1865197" y="1308452"/>
                  </a:cubicBezTo>
                  <a:cubicBezTo>
                    <a:pt x="1842391" y="1283614"/>
                    <a:pt x="1816652" y="1260074"/>
                    <a:pt x="1788365" y="1238053"/>
                  </a:cubicBezTo>
                  <a:lnTo>
                    <a:pt x="1743666" y="1208309"/>
                  </a:lnTo>
                  <a:lnTo>
                    <a:pt x="1724675" y="1205050"/>
                  </a:lnTo>
                  <a:lnTo>
                    <a:pt x="1760217" y="1250007"/>
                  </a:lnTo>
                  <a:cubicBezTo>
                    <a:pt x="1777697" y="1278632"/>
                    <a:pt x="1791813" y="1309447"/>
                    <a:pt x="1802192" y="1341769"/>
                  </a:cubicBezTo>
                  <a:lnTo>
                    <a:pt x="1804919" y="1354222"/>
                  </a:lnTo>
                  <a:lnTo>
                    <a:pt x="1806489" y="1357485"/>
                  </a:lnTo>
                  <a:cubicBezTo>
                    <a:pt x="1848353" y="1471524"/>
                    <a:pt x="1829783" y="1592437"/>
                    <a:pt x="1767195" y="1682785"/>
                  </a:cubicBezTo>
                  <a:lnTo>
                    <a:pt x="1747177" y="1706337"/>
                  </a:lnTo>
                  <a:lnTo>
                    <a:pt x="1747116" y="1712605"/>
                  </a:lnTo>
                  <a:cubicBezTo>
                    <a:pt x="1750923" y="1747039"/>
                    <a:pt x="1758901" y="1781347"/>
                    <a:pt x="1771157" y="1814734"/>
                  </a:cubicBezTo>
                  <a:cubicBezTo>
                    <a:pt x="1820183" y="1948278"/>
                    <a:pt x="1930939" y="2048802"/>
                    <a:pt x="2065262" y="2081669"/>
                  </a:cubicBezTo>
                  <a:cubicBezTo>
                    <a:pt x="1890060" y="2145986"/>
                    <a:pt x="1693731" y="2050209"/>
                    <a:pt x="1626748" y="1867747"/>
                  </a:cubicBezTo>
                  <a:cubicBezTo>
                    <a:pt x="1593256" y="1776514"/>
                    <a:pt x="1598443" y="1680885"/>
                    <a:pt x="1633902" y="1600024"/>
                  </a:cubicBezTo>
                  <a:lnTo>
                    <a:pt x="1638091" y="1592518"/>
                  </a:lnTo>
                  <a:lnTo>
                    <a:pt x="1631393" y="1523604"/>
                  </a:lnTo>
                  <a:cubicBezTo>
                    <a:pt x="1625644" y="1492297"/>
                    <a:pt x="1617211" y="1461322"/>
                    <a:pt x="1606098" y="1431049"/>
                  </a:cubicBezTo>
                  <a:lnTo>
                    <a:pt x="1577387" y="1369567"/>
                  </a:lnTo>
                  <a:lnTo>
                    <a:pt x="1563114" y="1389702"/>
                  </a:lnTo>
                  <a:cubicBezTo>
                    <a:pt x="1415341" y="1560062"/>
                    <a:pt x="1147916" y="1673861"/>
                    <a:pt x="842546" y="1673861"/>
                  </a:cubicBezTo>
                  <a:cubicBezTo>
                    <a:pt x="377221" y="1673861"/>
                    <a:pt x="0" y="1409620"/>
                    <a:pt x="0" y="1083662"/>
                  </a:cubicBezTo>
                  <a:cubicBezTo>
                    <a:pt x="0" y="757704"/>
                    <a:pt x="377221" y="493463"/>
                    <a:pt x="842546" y="493463"/>
                  </a:cubicBezTo>
                  <a:cubicBezTo>
                    <a:pt x="1133374" y="493463"/>
                    <a:pt x="1389787" y="596682"/>
                    <a:pt x="1541198" y="753676"/>
                  </a:cubicBezTo>
                  <a:lnTo>
                    <a:pt x="1552046" y="767675"/>
                  </a:lnTo>
                  <a:lnTo>
                    <a:pt x="1558647" y="737815"/>
                  </a:lnTo>
                  <a:cubicBezTo>
                    <a:pt x="1562908" y="705849"/>
                    <a:pt x="1564400" y="673781"/>
                    <a:pt x="1563200" y="641974"/>
                  </a:cubicBezTo>
                  <a:lnTo>
                    <a:pt x="1554745" y="573253"/>
                  </a:lnTo>
                  <a:lnTo>
                    <a:pt x="1549023" y="566839"/>
                  </a:lnTo>
                  <a:cubicBezTo>
                    <a:pt x="1496821" y="495629"/>
                    <a:pt x="1470954" y="403419"/>
                    <a:pt x="1483794" y="307085"/>
                  </a:cubicBezTo>
                  <a:cubicBezTo>
                    <a:pt x="1509476" y="114420"/>
                    <a:pt x="1680266" y="-21776"/>
                    <a:pt x="1865264" y="2884"/>
                  </a:cubicBezTo>
                  <a:close/>
                </a:path>
              </a:pathLst>
            </a:custGeom>
            <a:pattFill prst="wdDnDiag">
              <a:fgClr>
                <a:schemeClr val="accent2"/>
              </a:fgClr>
              <a:bgClr>
                <a:schemeClr val="accent2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D640252-9900-4483-953B-D33830202C86}"/>
                </a:ext>
              </a:extLst>
            </p:cNvPr>
            <p:cNvSpPr/>
            <p:nvPr/>
          </p:nvSpPr>
          <p:spPr>
            <a:xfrm rot="16200000">
              <a:off x="4169794" y="1007468"/>
              <a:ext cx="266249" cy="282108"/>
            </a:xfrm>
            <a:prstGeom prst="ellipse">
              <a:avLst/>
            </a:prstGeom>
            <a:pattFill prst="wdDnDiag">
              <a:fgClr>
                <a:srgbClr val="FFC000"/>
              </a:fgClr>
              <a:bgClr>
                <a:srgbClr val="FFFF00"/>
              </a:bgClr>
            </a:patt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-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ADD994C-0BA0-4494-BB81-3D52A23E3CFC}"/>
                </a:ext>
              </a:extLst>
            </p:cNvPr>
            <p:cNvSpPr/>
            <p:nvPr/>
          </p:nvSpPr>
          <p:spPr>
            <a:xfrm rot="15467431">
              <a:off x="4222623" y="1657659"/>
              <a:ext cx="266249" cy="282108"/>
            </a:xfrm>
            <a:prstGeom prst="ellipse">
              <a:avLst/>
            </a:prstGeom>
            <a:pattFill prst="wdDnDiag">
              <a:fgClr>
                <a:srgbClr val="FFC000"/>
              </a:fgClr>
              <a:bgClr>
                <a:srgbClr val="FFFF00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-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342937D-5EA2-D5D9-6701-5D739A4CC73A}"/>
              </a:ext>
            </a:extLst>
          </p:cNvPr>
          <p:cNvSpPr/>
          <p:nvPr/>
        </p:nvSpPr>
        <p:spPr>
          <a:xfrm flipH="1">
            <a:off x="3181396" y="3095904"/>
            <a:ext cx="2017336" cy="34791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tx1">
                  <a:lumMod val="50000"/>
                  <a:lumOff val="50000"/>
                  <a:alpha val="50000"/>
                </a:schemeClr>
              </a:gs>
              <a:gs pos="8300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C87983-A8B1-E620-CCD7-A93E1826E9B6}"/>
              </a:ext>
            </a:extLst>
          </p:cNvPr>
          <p:cNvSpPr/>
          <p:nvPr/>
        </p:nvSpPr>
        <p:spPr>
          <a:xfrm>
            <a:off x="3217688" y="6462526"/>
            <a:ext cx="5742068" cy="246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0924-5A09-BE8D-10C3-F087339AC9D3}"/>
              </a:ext>
            </a:extLst>
          </p:cNvPr>
          <p:cNvSpPr txBox="1"/>
          <p:nvPr/>
        </p:nvSpPr>
        <p:spPr>
          <a:xfrm flipH="1">
            <a:off x="-915876" y="3115534"/>
            <a:ext cx="163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배경</a:t>
            </a:r>
            <a:endParaRPr lang="en-US" altLang="ko-KR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C67F3E-A90E-55BC-1EF3-A85225A00891}"/>
              </a:ext>
            </a:extLst>
          </p:cNvPr>
          <p:cNvSpPr txBox="1"/>
          <p:nvPr/>
        </p:nvSpPr>
        <p:spPr>
          <a:xfrm flipH="1">
            <a:off x="843118" y="5852262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BE65D-4983-2F6E-FDC7-B1DF9370708F}"/>
              </a:ext>
            </a:extLst>
          </p:cNvPr>
          <p:cNvSpPr/>
          <p:nvPr/>
        </p:nvSpPr>
        <p:spPr>
          <a:xfrm flipH="1">
            <a:off x="3259918" y="5269582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25A56E-B6EA-C241-3411-C5635CED16CB}"/>
              </a:ext>
            </a:extLst>
          </p:cNvPr>
          <p:cNvSpPr txBox="1"/>
          <p:nvPr/>
        </p:nvSpPr>
        <p:spPr>
          <a:xfrm flipH="1">
            <a:off x="535504" y="2076942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5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1600*1000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250D5E-6B31-D0FC-B55F-D8A65C3DD638}"/>
              </a:ext>
            </a:extLst>
          </p:cNvPr>
          <p:cNvSpPr txBox="1"/>
          <p:nvPr/>
        </p:nvSpPr>
        <p:spPr>
          <a:xfrm flipH="1">
            <a:off x="751959" y="3104034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5C0198-6B86-D59E-A879-420731B3AF96}"/>
              </a:ext>
            </a:extLst>
          </p:cNvPr>
          <p:cNvGrpSpPr/>
          <p:nvPr/>
        </p:nvGrpSpPr>
        <p:grpSpPr>
          <a:xfrm flipH="1">
            <a:off x="2413724" y="4398784"/>
            <a:ext cx="5760000" cy="3456000"/>
            <a:chOff x="-1690948" y="4450788"/>
            <a:chExt cx="5760000" cy="3456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307B59-6548-9A42-62DA-44C8383919F9}"/>
                </a:ext>
              </a:extLst>
            </p:cNvPr>
            <p:cNvSpPr/>
            <p:nvPr/>
          </p:nvSpPr>
          <p:spPr>
            <a:xfrm>
              <a:off x="-1690948" y="4558788"/>
              <a:ext cx="5760000" cy="324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75C5E0A-34EF-EB94-2491-652FD18E2CA3}"/>
                </a:ext>
              </a:extLst>
            </p:cNvPr>
            <p:cNvSpPr/>
            <p:nvPr/>
          </p:nvSpPr>
          <p:spPr>
            <a:xfrm>
              <a:off x="1027052" y="5890788"/>
              <a:ext cx="324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7D7E358-1DF2-3271-A8BD-E58D7BF1BC9B}"/>
                </a:ext>
              </a:extLst>
            </p:cNvPr>
            <p:cNvSpPr/>
            <p:nvPr/>
          </p:nvSpPr>
          <p:spPr>
            <a:xfrm>
              <a:off x="-538948" y="4450788"/>
              <a:ext cx="3456000" cy="345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2FDBFE-EA55-3FFD-386E-04D69EF61A1D}"/>
              </a:ext>
            </a:extLst>
          </p:cNvPr>
          <p:cNvSpPr txBox="1"/>
          <p:nvPr/>
        </p:nvSpPr>
        <p:spPr>
          <a:xfrm flipH="1">
            <a:off x="4859759" y="4560944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사이즈</a:t>
            </a:r>
            <a:r>
              <a:rPr lang="en-US" altLang="ko-KR" sz="1000" dirty="0"/>
              <a:t>(1600*900)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24A47-D839-BB93-6DBC-5CE3F5FB0A97}"/>
              </a:ext>
            </a:extLst>
          </p:cNvPr>
          <p:cNvSpPr txBox="1"/>
          <p:nvPr/>
        </p:nvSpPr>
        <p:spPr>
          <a:xfrm flipH="1">
            <a:off x="4844919" y="5443099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소녀 사이즈 </a:t>
            </a:r>
            <a:r>
              <a:rPr lang="en-US" altLang="ko-KR" sz="1000" dirty="0"/>
              <a:t>90*160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EB5437-480A-30AA-86FC-5C15EDFFA9F3}"/>
              </a:ext>
            </a:extLst>
          </p:cNvPr>
          <p:cNvSpPr/>
          <p:nvPr/>
        </p:nvSpPr>
        <p:spPr>
          <a:xfrm flipH="1">
            <a:off x="2416741" y="3112600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07F4E-71B4-D352-F463-632EC6E71660}"/>
              </a:ext>
            </a:extLst>
          </p:cNvPr>
          <p:cNvSpPr txBox="1"/>
          <p:nvPr/>
        </p:nvSpPr>
        <p:spPr>
          <a:xfrm flipH="1">
            <a:off x="5252807" y="2572375"/>
            <a:ext cx="7644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최대 이동 </a:t>
            </a:r>
            <a:r>
              <a:rPr lang="en-US" altLang="ko-KR" sz="1000" dirty="0"/>
              <a:t>y</a:t>
            </a:r>
            <a:r>
              <a:rPr lang="ko-KR" altLang="en-US" sz="1000" dirty="0"/>
              <a:t>축</a:t>
            </a:r>
            <a:endParaRPr lang="en-US" altLang="ko-KR" sz="1000" dirty="0"/>
          </a:p>
          <a:p>
            <a:r>
              <a:rPr lang="en-US" altLang="ko-KR" sz="1000" dirty="0"/>
              <a:t>(+480)</a:t>
            </a:r>
            <a:endParaRPr lang="ko-KR" altLang="en-US" sz="10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CC309B9-8C86-4DB9-9D44-FE3C384C75D7}"/>
              </a:ext>
            </a:extLst>
          </p:cNvPr>
          <p:cNvSpPr/>
          <p:nvPr/>
        </p:nvSpPr>
        <p:spPr>
          <a:xfrm>
            <a:off x="184284" y="2577244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EA9C7-0347-4E86-A135-6E49D4A1D9D6}"/>
              </a:ext>
            </a:extLst>
          </p:cNvPr>
          <p:cNvSpPr/>
          <p:nvPr/>
        </p:nvSpPr>
        <p:spPr>
          <a:xfrm>
            <a:off x="5150495" y="4056076"/>
            <a:ext cx="945505" cy="175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9974826C-1DB2-43DE-B0A0-607DA7162794}"/>
              </a:ext>
            </a:extLst>
          </p:cNvPr>
          <p:cNvSpPr/>
          <p:nvPr/>
        </p:nvSpPr>
        <p:spPr>
          <a:xfrm rot="18438025">
            <a:off x="5461791" y="3601099"/>
            <a:ext cx="328588" cy="482357"/>
          </a:xfrm>
          <a:custGeom>
            <a:avLst/>
            <a:gdLst>
              <a:gd name="connsiteX0" fmla="*/ 235804 w 473864"/>
              <a:gd name="connsiteY0" fmla="*/ 95605 h 774250"/>
              <a:gd name="connsiteX1" fmla="*/ 116521 w 473864"/>
              <a:gd name="connsiteY1" fmla="*/ 195943 h 774250"/>
              <a:gd name="connsiteX2" fmla="*/ 235804 w 473864"/>
              <a:gd name="connsiteY2" fmla="*/ 296281 h 774250"/>
              <a:gd name="connsiteX3" fmla="*/ 355087 w 473864"/>
              <a:gd name="connsiteY3" fmla="*/ 195943 h 774250"/>
              <a:gd name="connsiteX4" fmla="*/ 235804 w 473864"/>
              <a:gd name="connsiteY4" fmla="*/ 95605 h 774250"/>
              <a:gd name="connsiteX5" fmla="*/ 235805 w 473864"/>
              <a:gd name="connsiteY5" fmla="*/ 0 h 774250"/>
              <a:gd name="connsiteX6" fmla="*/ 471610 w 473864"/>
              <a:gd name="connsiteY6" fmla="*/ 195943 h 774250"/>
              <a:gd name="connsiteX7" fmla="*/ 327591 w 473864"/>
              <a:gd name="connsiteY7" fmla="*/ 376488 h 774250"/>
              <a:gd name="connsiteX8" fmla="*/ 294327 w 473864"/>
              <a:gd name="connsiteY8" fmla="*/ 382068 h 774250"/>
              <a:gd name="connsiteX9" fmla="*/ 294327 w 473864"/>
              <a:gd name="connsiteY9" fmla="*/ 508879 h 774250"/>
              <a:gd name="connsiteX10" fmla="*/ 473864 w 473864"/>
              <a:gd name="connsiteY10" fmla="*/ 508879 h 774250"/>
              <a:gd name="connsiteX11" fmla="*/ 473864 w 473864"/>
              <a:gd name="connsiteY11" fmla="*/ 539663 h 774250"/>
              <a:gd name="connsiteX12" fmla="*/ 438141 w 473864"/>
              <a:gd name="connsiteY12" fmla="*/ 544127 h 774250"/>
              <a:gd name="connsiteX13" fmla="*/ 378304 w 473864"/>
              <a:gd name="connsiteY13" fmla="*/ 600010 h 774250"/>
              <a:gd name="connsiteX14" fmla="*/ 438141 w 473864"/>
              <a:gd name="connsiteY14" fmla="*/ 655893 h 774250"/>
              <a:gd name="connsiteX15" fmla="*/ 473864 w 473864"/>
              <a:gd name="connsiteY15" fmla="*/ 660358 h 774250"/>
              <a:gd name="connsiteX16" fmla="*/ 473864 w 473864"/>
              <a:gd name="connsiteY16" fmla="*/ 691141 h 774250"/>
              <a:gd name="connsiteX17" fmla="*/ 294327 w 473864"/>
              <a:gd name="connsiteY17" fmla="*/ 691141 h 774250"/>
              <a:gd name="connsiteX18" fmla="*/ 294327 w 473864"/>
              <a:gd name="connsiteY18" fmla="*/ 774250 h 774250"/>
              <a:gd name="connsiteX19" fmla="*/ 178550 w 473864"/>
              <a:gd name="connsiteY19" fmla="*/ 774250 h 774250"/>
              <a:gd name="connsiteX20" fmla="*/ 178550 w 473864"/>
              <a:gd name="connsiteY20" fmla="*/ 382281 h 774250"/>
              <a:gd name="connsiteX21" fmla="*/ 144019 w 473864"/>
              <a:gd name="connsiteY21" fmla="*/ 376488 h 774250"/>
              <a:gd name="connsiteX22" fmla="*/ 0 w 473864"/>
              <a:gd name="connsiteY22" fmla="*/ 195943 h 774250"/>
              <a:gd name="connsiteX23" fmla="*/ 235805 w 473864"/>
              <a:gd name="connsiteY23" fmla="*/ 0 h 77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3864" h="774250">
                <a:moveTo>
                  <a:pt x="235804" y="95605"/>
                </a:moveTo>
                <a:cubicBezTo>
                  <a:pt x="169926" y="95605"/>
                  <a:pt x="116521" y="140528"/>
                  <a:pt x="116521" y="195943"/>
                </a:cubicBezTo>
                <a:cubicBezTo>
                  <a:pt x="116521" y="251358"/>
                  <a:pt x="169926" y="296281"/>
                  <a:pt x="235804" y="296281"/>
                </a:cubicBezTo>
                <a:cubicBezTo>
                  <a:pt x="301682" y="296281"/>
                  <a:pt x="355087" y="251358"/>
                  <a:pt x="355087" y="195943"/>
                </a:cubicBezTo>
                <a:cubicBezTo>
                  <a:pt x="355087" y="140528"/>
                  <a:pt x="301682" y="95605"/>
                  <a:pt x="235804" y="95605"/>
                </a:cubicBezTo>
                <a:close/>
                <a:moveTo>
                  <a:pt x="235805" y="0"/>
                </a:moveTo>
                <a:cubicBezTo>
                  <a:pt x="366037" y="0"/>
                  <a:pt x="471610" y="87727"/>
                  <a:pt x="471610" y="195943"/>
                </a:cubicBezTo>
                <a:cubicBezTo>
                  <a:pt x="471610" y="277105"/>
                  <a:pt x="412225" y="346742"/>
                  <a:pt x="327591" y="376488"/>
                </a:cubicBezTo>
                <a:lnTo>
                  <a:pt x="294327" y="382068"/>
                </a:lnTo>
                <a:lnTo>
                  <a:pt x="294327" y="508879"/>
                </a:lnTo>
                <a:lnTo>
                  <a:pt x="473864" y="508879"/>
                </a:lnTo>
                <a:lnTo>
                  <a:pt x="473864" y="539663"/>
                </a:lnTo>
                <a:lnTo>
                  <a:pt x="438141" y="544127"/>
                </a:lnTo>
                <a:cubicBezTo>
                  <a:pt x="402978" y="553334"/>
                  <a:pt x="378304" y="574888"/>
                  <a:pt x="378304" y="600010"/>
                </a:cubicBezTo>
                <a:cubicBezTo>
                  <a:pt x="378304" y="625132"/>
                  <a:pt x="402978" y="646686"/>
                  <a:pt x="438141" y="655893"/>
                </a:cubicBezTo>
                <a:lnTo>
                  <a:pt x="473864" y="660358"/>
                </a:lnTo>
                <a:lnTo>
                  <a:pt x="473864" y="691141"/>
                </a:lnTo>
                <a:lnTo>
                  <a:pt x="294327" y="691141"/>
                </a:lnTo>
                <a:lnTo>
                  <a:pt x="294327" y="774250"/>
                </a:lnTo>
                <a:lnTo>
                  <a:pt x="178550" y="774250"/>
                </a:lnTo>
                <a:lnTo>
                  <a:pt x="178550" y="382281"/>
                </a:lnTo>
                <a:lnTo>
                  <a:pt x="144019" y="376488"/>
                </a:lnTo>
                <a:cubicBezTo>
                  <a:pt x="59385" y="346742"/>
                  <a:pt x="0" y="277105"/>
                  <a:pt x="0" y="195943"/>
                </a:cubicBezTo>
                <a:cubicBezTo>
                  <a:pt x="0" y="87727"/>
                  <a:pt x="105573" y="0"/>
                  <a:pt x="235805" y="0"/>
                </a:cubicBezTo>
                <a:close/>
              </a:path>
            </a:pathLst>
          </a:custGeom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6AF061D-95CA-4D89-BC32-6945DF33891C}"/>
              </a:ext>
            </a:extLst>
          </p:cNvPr>
          <p:cNvSpPr/>
          <p:nvPr/>
        </p:nvSpPr>
        <p:spPr>
          <a:xfrm rot="13655102" flipH="1">
            <a:off x="5876497" y="3498291"/>
            <a:ext cx="90000" cy="360000"/>
          </a:xfrm>
          <a:custGeom>
            <a:avLst/>
            <a:gdLst>
              <a:gd name="connsiteX0" fmla="*/ 0 w 162000"/>
              <a:gd name="connsiteY0" fmla="*/ 288000 h 288000"/>
              <a:gd name="connsiteX1" fmla="*/ 29019 w 162000"/>
              <a:gd name="connsiteY1" fmla="*/ 252170 h 288000"/>
              <a:gd name="connsiteX2" fmla="*/ 23725 w 162000"/>
              <a:gd name="connsiteY2" fmla="*/ 245824 h 288000"/>
              <a:gd name="connsiteX3" fmla="*/ 0 w 162000"/>
              <a:gd name="connsiteY3" fmla="*/ 144000 h 288000"/>
              <a:gd name="connsiteX4" fmla="*/ 81000 w 162000"/>
              <a:gd name="connsiteY4" fmla="*/ 0 h 288000"/>
              <a:gd name="connsiteX5" fmla="*/ 162000 w 162000"/>
              <a:gd name="connsiteY5" fmla="*/ 144000 h 288000"/>
              <a:gd name="connsiteX6" fmla="*/ 138276 w 162000"/>
              <a:gd name="connsiteY6" fmla="*/ 245824 h 288000"/>
              <a:gd name="connsiteX7" fmla="*/ 132981 w 162000"/>
              <a:gd name="connsiteY7" fmla="*/ 252170 h 288000"/>
              <a:gd name="connsiteX8" fmla="*/ 162000 w 162000"/>
              <a:gd name="connsiteY8" fmla="*/ 288000 h 288000"/>
              <a:gd name="connsiteX9" fmla="*/ 81000 w 162000"/>
              <a:gd name="connsiteY9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000" h="288000">
                <a:moveTo>
                  <a:pt x="0" y="288000"/>
                </a:moveTo>
                <a:lnTo>
                  <a:pt x="29019" y="252170"/>
                </a:lnTo>
                <a:lnTo>
                  <a:pt x="23725" y="245824"/>
                </a:lnTo>
                <a:cubicBezTo>
                  <a:pt x="9066" y="219765"/>
                  <a:pt x="0" y="183764"/>
                  <a:pt x="0" y="144000"/>
                </a:cubicBezTo>
                <a:cubicBezTo>
                  <a:pt x="0" y="64471"/>
                  <a:pt x="36265" y="0"/>
                  <a:pt x="81000" y="0"/>
                </a:cubicBezTo>
                <a:cubicBezTo>
                  <a:pt x="125735" y="0"/>
                  <a:pt x="162000" y="64471"/>
                  <a:pt x="162000" y="144000"/>
                </a:cubicBezTo>
                <a:cubicBezTo>
                  <a:pt x="162000" y="183764"/>
                  <a:pt x="152934" y="219765"/>
                  <a:pt x="138276" y="245824"/>
                </a:cubicBezTo>
                <a:lnTo>
                  <a:pt x="132981" y="252170"/>
                </a:lnTo>
                <a:lnTo>
                  <a:pt x="162000" y="288000"/>
                </a:lnTo>
                <a:lnTo>
                  <a:pt x="81000" y="28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2E28E5-B15E-4DFD-9EFD-AE615AB0722F}"/>
              </a:ext>
            </a:extLst>
          </p:cNvPr>
          <p:cNvSpPr txBox="1"/>
          <p:nvPr/>
        </p:nvSpPr>
        <p:spPr>
          <a:xfrm>
            <a:off x="4108526" y="3121974"/>
            <a:ext cx="1697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열쇠</a:t>
            </a:r>
            <a:endParaRPr lang="en-US" altLang="ko-KR" sz="1000" dirty="0"/>
          </a:p>
          <a:p>
            <a:r>
              <a:rPr lang="ko-KR" altLang="en-US" sz="1000" dirty="0"/>
              <a:t>물고기를 이용해</a:t>
            </a:r>
            <a:r>
              <a:rPr lang="en-US" altLang="ko-KR" sz="1000" dirty="0"/>
              <a:t> </a:t>
            </a:r>
            <a:r>
              <a:rPr lang="ko-KR" altLang="en-US" sz="1000" dirty="0"/>
              <a:t>운반</a:t>
            </a:r>
            <a:r>
              <a:rPr lang="en-US" altLang="ko-KR" sz="1000" dirty="0"/>
              <a:t>-&gt; </a:t>
            </a:r>
            <a:r>
              <a:rPr lang="ko-KR" altLang="en-US" sz="1000" dirty="0"/>
              <a:t>소녀와 상호작용으로 습득</a:t>
            </a:r>
            <a:endParaRPr lang="en-US" altLang="ko-KR" sz="1000" dirty="0"/>
          </a:p>
          <a:p>
            <a:r>
              <a:rPr lang="ko-KR" altLang="en-US" sz="1000" dirty="0"/>
              <a:t>소녀에게 장착 가능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E91D84-A97F-4B34-B9A6-5CB17CB9E1F2}"/>
              </a:ext>
            </a:extLst>
          </p:cNvPr>
          <p:cNvSpPr txBox="1"/>
          <p:nvPr/>
        </p:nvSpPr>
        <p:spPr>
          <a:xfrm flipH="1">
            <a:off x="535504" y="2541030"/>
            <a:ext cx="225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물고기로 오브젝트 상호작용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아이템 사용 방법 튜토리얼 개념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78BC87D-4371-4556-AF14-9C7A87790359}"/>
              </a:ext>
            </a:extLst>
          </p:cNvPr>
          <p:cNvSpPr/>
          <p:nvPr/>
        </p:nvSpPr>
        <p:spPr>
          <a:xfrm flipH="1">
            <a:off x="2808888" y="5018820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836FEDC-0E06-473D-84E1-E660A35F1847}"/>
              </a:ext>
            </a:extLst>
          </p:cNvPr>
          <p:cNvSpPr/>
          <p:nvPr/>
        </p:nvSpPr>
        <p:spPr>
          <a:xfrm>
            <a:off x="3181824" y="5011175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50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D34A63-83D6-424B-87DA-82E537B98395}"/>
              </a:ext>
            </a:extLst>
          </p:cNvPr>
          <p:cNvSpPr/>
          <p:nvPr/>
        </p:nvSpPr>
        <p:spPr>
          <a:xfrm>
            <a:off x="4889036" y="507251"/>
            <a:ext cx="1641915" cy="660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56066-340F-435B-8BC8-B4D088EA00B4}"/>
              </a:ext>
            </a:extLst>
          </p:cNvPr>
          <p:cNvSpPr/>
          <p:nvPr/>
        </p:nvSpPr>
        <p:spPr>
          <a:xfrm>
            <a:off x="3777741" y="1466149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키보드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AEA2AF5-CE3E-41E3-9249-6F1F78376FFB}"/>
              </a:ext>
            </a:extLst>
          </p:cNvPr>
          <p:cNvCxnSpPr>
            <a:cxnSpLocks/>
            <a:stCxn id="5" idx="2"/>
            <a:endCxn id="114" idx="0"/>
          </p:cNvCxnSpPr>
          <p:nvPr/>
        </p:nvCxnSpPr>
        <p:spPr>
          <a:xfrm rot="16200000" flipH="1">
            <a:off x="7883623" y="-1005607"/>
            <a:ext cx="296495" cy="4643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789B544-EB6E-4BD4-973E-031C4A3F3B66}"/>
              </a:ext>
            </a:extLst>
          </p:cNvPr>
          <p:cNvCxnSpPr>
            <a:cxnSpLocks/>
          </p:cNvCxnSpPr>
          <p:nvPr/>
        </p:nvCxnSpPr>
        <p:spPr>
          <a:xfrm rot="5400000">
            <a:off x="4916849" y="673002"/>
            <a:ext cx="298125" cy="12881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BF284B-5A06-4D25-81F7-72C085285658}"/>
              </a:ext>
            </a:extLst>
          </p:cNvPr>
          <p:cNvSpPr/>
          <p:nvPr/>
        </p:nvSpPr>
        <p:spPr>
          <a:xfrm>
            <a:off x="5490852" y="3404428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기억회상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8D36B14-7323-4886-9766-82536A9D3449}"/>
              </a:ext>
            </a:extLst>
          </p:cNvPr>
          <p:cNvSpPr/>
          <p:nvPr/>
        </p:nvSpPr>
        <p:spPr>
          <a:xfrm>
            <a:off x="1481725" y="3941995"/>
            <a:ext cx="1288169" cy="660771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체력잔량</a:t>
            </a:r>
            <a:r>
              <a:rPr lang="ko-KR" altLang="en-US" sz="900" dirty="0">
                <a:solidFill>
                  <a:schemeClr val="tx1"/>
                </a:solidFill>
              </a:rPr>
              <a:t> 존재</a:t>
            </a: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8FDC897-1D25-475C-A943-D7D8A803F5D1}"/>
              </a:ext>
            </a:extLst>
          </p:cNvPr>
          <p:cNvSpPr/>
          <p:nvPr/>
        </p:nvSpPr>
        <p:spPr>
          <a:xfrm>
            <a:off x="2676457" y="3406782"/>
            <a:ext cx="1288169" cy="660771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함정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225ABF-9E15-4BC3-84CA-20B68E35CE42}"/>
              </a:ext>
            </a:extLst>
          </p:cNvPr>
          <p:cNvSpPr/>
          <p:nvPr/>
        </p:nvSpPr>
        <p:spPr>
          <a:xfrm>
            <a:off x="10436624" y="3403301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버튼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F66438-8D58-4CA4-8C69-06968B5D7329}"/>
              </a:ext>
            </a:extLst>
          </p:cNvPr>
          <p:cNvSpPr/>
          <p:nvPr/>
        </p:nvSpPr>
        <p:spPr>
          <a:xfrm>
            <a:off x="9014953" y="3403301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열쇠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7ED8E42-0AC2-4254-92C7-EF26E423BE30}"/>
              </a:ext>
            </a:extLst>
          </p:cNvPr>
          <p:cNvCxnSpPr>
            <a:cxnSpLocks/>
            <a:stCxn id="117" idx="4"/>
            <a:endCxn id="16" idx="0"/>
          </p:cNvCxnSpPr>
          <p:nvPr/>
        </p:nvCxnSpPr>
        <p:spPr>
          <a:xfrm>
            <a:off x="3315533" y="2952041"/>
            <a:ext cx="5009" cy="45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4578C7E-3F29-497C-99E3-7DEC77FEC4BA}"/>
              </a:ext>
            </a:extLst>
          </p:cNvPr>
          <p:cNvCxnSpPr>
            <a:cxnSpLocks/>
            <a:stCxn id="16" idx="1"/>
            <a:endCxn id="15" idx="0"/>
          </p:cNvCxnSpPr>
          <p:nvPr/>
        </p:nvCxnSpPr>
        <p:spPr>
          <a:xfrm rot="10800000" flipV="1">
            <a:off x="2125811" y="3737167"/>
            <a:ext cx="550647" cy="2048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6DC035B-E828-4853-98B9-E36213C0FDA9}"/>
              </a:ext>
            </a:extLst>
          </p:cNvPr>
          <p:cNvCxnSpPr>
            <a:cxnSpLocks/>
            <a:stCxn id="15" idx="1"/>
            <a:endCxn id="5" idx="1"/>
          </p:cNvCxnSpPr>
          <p:nvPr/>
        </p:nvCxnSpPr>
        <p:spPr>
          <a:xfrm rot="10800000" flipH="1">
            <a:off x="1481724" y="837637"/>
            <a:ext cx="3407311" cy="3434744"/>
          </a:xfrm>
          <a:prstGeom prst="bentConnector3">
            <a:avLst>
              <a:gd name="adj1" fmla="val -6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2E6FB4A-6FFA-4733-9A0A-149695F8DA48}"/>
              </a:ext>
            </a:extLst>
          </p:cNvPr>
          <p:cNvSpPr/>
          <p:nvPr/>
        </p:nvSpPr>
        <p:spPr>
          <a:xfrm>
            <a:off x="4388738" y="3941996"/>
            <a:ext cx="1288169" cy="660771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1F5EAE-7174-4D73-BDF6-77C116916145}"/>
              </a:ext>
            </a:extLst>
          </p:cNvPr>
          <p:cNvSpPr/>
          <p:nvPr/>
        </p:nvSpPr>
        <p:spPr>
          <a:xfrm>
            <a:off x="4388738" y="4835607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개방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5BD9E05-E54A-4247-9637-7215BBE09D39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5032821" y="5496378"/>
            <a:ext cx="2" cy="330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0C07D3A-D9AD-4FAF-8C29-69FA0753881F}"/>
              </a:ext>
            </a:extLst>
          </p:cNvPr>
          <p:cNvSpPr/>
          <p:nvPr/>
        </p:nvSpPr>
        <p:spPr>
          <a:xfrm>
            <a:off x="6965891" y="3406781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B30AC923-FB5B-43D5-89D7-9611EA9820E1}"/>
              </a:ext>
            </a:extLst>
          </p:cNvPr>
          <p:cNvCxnSpPr>
            <a:cxnSpLocks/>
            <a:stCxn id="6" idx="2"/>
            <a:endCxn id="116" idx="0"/>
          </p:cNvCxnSpPr>
          <p:nvPr/>
        </p:nvCxnSpPr>
        <p:spPr>
          <a:xfrm rot="16200000" flipH="1">
            <a:off x="4849193" y="1699553"/>
            <a:ext cx="156446" cy="1011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1C89A4D9-D56F-4D5A-9E2C-520A1893B4FE}"/>
              </a:ext>
            </a:extLst>
          </p:cNvPr>
          <p:cNvCxnSpPr>
            <a:cxnSpLocks/>
            <a:stCxn id="6" idx="2"/>
            <a:endCxn id="117" idx="0"/>
          </p:cNvCxnSpPr>
          <p:nvPr/>
        </p:nvCxnSpPr>
        <p:spPr>
          <a:xfrm rot="5400000">
            <a:off x="3786505" y="1655949"/>
            <a:ext cx="164350" cy="11062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B37A7D-010D-4B48-AD29-594971CC8756}"/>
              </a:ext>
            </a:extLst>
          </p:cNvPr>
          <p:cNvCxnSpPr>
            <a:cxnSpLocks/>
            <a:stCxn id="114" idx="2"/>
            <a:endCxn id="118" idx="0"/>
          </p:cNvCxnSpPr>
          <p:nvPr/>
        </p:nvCxnSpPr>
        <p:spPr>
          <a:xfrm flipH="1">
            <a:off x="10353745" y="2125288"/>
            <a:ext cx="1" cy="16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1D1BF427-962C-4622-9F2A-D85B8264FF63}"/>
              </a:ext>
            </a:extLst>
          </p:cNvPr>
          <p:cNvSpPr/>
          <p:nvPr/>
        </p:nvSpPr>
        <p:spPr>
          <a:xfrm>
            <a:off x="6218087" y="5826763"/>
            <a:ext cx="1641915" cy="660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1D2A94-1EA6-4737-966C-46250BF75F01}"/>
              </a:ext>
            </a:extLst>
          </p:cNvPr>
          <p:cNvSpPr/>
          <p:nvPr/>
        </p:nvSpPr>
        <p:spPr>
          <a:xfrm>
            <a:off x="9709661" y="1464517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물고기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마우스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6" name="평행 사변형 115">
            <a:extLst>
              <a:ext uri="{FF2B5EF4-FFF2-40B4-BE49-F238E27FC236}">
                <a16:creationId xmlns:a16="http://schemas.microsoft.com/office/drawing/2014/main" id="{245F587D-0595-4105-9869-4361F90B02F7}"/>
              </a:ext>
            </a:extLst>
          </p:cNvPr>
          <p:cNvSpPr/>
          <p:nvPr/>
        </p:nvSpPr>
        <p:spPr>
          <a:xfrm>
            <a:off x="4647924" y="2283366"/>
            <a:ext cx="1570163" cy="660771"/>
          </a:xfrm>
          <a:prstGeom prst="parallelogram">
            <a:avLst>
              <a:gd name="adj" fmla="val 270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(E</a:t>
            </a:r>
            <a:r>
              <a:rPr lang="ko-KR" altLang="en-US" dirty="0">
                <a:solidFill>
                  <a:schemeClr val="tx1"/>
                </a:solidFill>
              </a:rPr>
              <a:t>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7" name="평행 사변형 116">
            <a:extLst>
              <a:ext uri="{FF2B5EF4-FFF2-40B4-BE49-F238E27FC236}">
                <a16:creationId xmlns:a16="http://schemas.microsoft.com/office/drawing/2014/main" id="{A7B86FE2-2AC5-4D6E-842E-05F7B7A2787F}"/>
              </a:ext>
            </a:extLst>
          </p:cNvPr>
          <p:cNvSpPr/>
          <p:nvPr/>
        </p:nvSpPr>
        <p:spPr>
          <a:xfrm>
            <a:off x="2530451" y="2291270"/>
            <a:ext cx="1570163" cy="660771"/>
          </a:xfrm>
          <a:prstGeom prst="parallelogram">
            <a:avLst>
              <a:gd name="adj" fmla="val 270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접촉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8" name="평행 사변형 117">
            <a:extLst>
              <a:ext uri="{FF2B5EF4-FFF2-40B4-BE49-F238E27FC236}">
                <a16:creationId xmlns:a16="http://schemas.microsoft.com/office/drawing/2014/main" id="{AA8DBFE0-1DE7-4FD3-BE8B-637B015C7C06}"/>
              </a:ext>
            </a:extLst>
          </p:cNvPr>
          <p:cNvSpPr/>
          <p:nvPr/>
        </p:nvSpPr>
        <p:spPr>
          <a:xfrm>
            <a:off x="9568663" y="2291270"/>
            <a:ext cx="1570163" cy="660771"/>
          </a:xfrm>
          <a:prstGeom prst="parallelogram">
            <a:avLst>
              <a:gd name="adj" fmla="val 270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61FE607-A1CD-4B1E-982A-33AA0C43D513}"/>
              </a:ext>
            </a:extLst>
          </p:cNvPr>
          <p:cNvCxnSpPr>
            <a:stCxn id="33" idx="2"/>
          </p:cNvCxnSpPr>
          <p:nvPr/>
        </p:nvCxnSpPr>
        <p:spPr>
          <a:xfrm>
            <a:off x="5032823" y="4602767"/>
            <a:ext cx="0" cy="23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8FB815EE-7658-4B09-B9FC-1F5CB2E2E4E9}"/>
              </a:ext>
            </a:extLst>
          </p:cNvPr>
          <p:cNvCxnSpPr>
            <a:stCxn id="116" idx="4"/>
            <a:endCxn id="33" idx="0"/>
          </p:cNvCxnSpPr>
          <p:nvPr/>
        </p:nvCxnSpPr>
        <p:spPr>
          <a:xfrm rot="5400000">
            <a:off x="4733986" y="3242975"/>
            <a:ext cx="997859" cy="400183"/>
          </a:xfrm>
          <a:prstGeom prst="bentConnector3">
            <a:avLst>
              <a:gd name="adj1" fmla="val 232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39000029-6A8C-46EB-92ED-7906F289FCCB}"/>
              </a:ext>
            </a:extLst>
          </p:cNvPr>
          <p:cNvCxnSpPr>
            <a:cxnSpLocks/>
            <a:stCxn id="116" idx="4"/>
            <a:endCxn id="83" idx="0"/>
          </p:cNvCxnSpPr>
          <p:nvPr/>
        </p:nvCxnSpPr>
        <p:spPr>
          <a:xfrm rot="16200000" flipH="1">
            <a:off x="6290169" y="2086974"/>
            <a:ext cx="462644" cy="21769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3A36165D-5AD3-46CD-8E02-824649A23EC8}"/>
              </a:ext>
            </a:extLst>
          </p:cNvPr>
          <p:cNvCxnSpPr/>
          <p:nvPr/>
        </p:nvCxnSpPr>
        <p:spPr>
          <a:xfrm flipH="1">
            <a:off x="8254060" y="3733687"/>
            <a:ext cx="760893" cy="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1681D7-B5E4-41D4-9CCD-FEE023010EB8}"/>
              </a:ext>
            </a:extLst>
          </p:cNvPr>
          <p:cNvCxnSpPr>
            <a:cxnSpLocks/>
            <a:stCxn id="116" idx="4"/>
            <a:endCxn id="14" idx="0"/>
          </p:cNvCxnSpPr>
          <p:nvPr/>
        </p:nvCxnSpPr>
        <p:spPr>
          <a:xfrm rot="16200000" flipH="1">
            <a:off x="5553826" y="2823316"/>
            <a:ext cx="460291" cy="701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22EAF0CA-0315-422F-B5FA-2D5BCEC60E90}"/>
              </a:ext>
            </a:extLst>
          </p:cNvPr>
          <p:cNvCxnSpPr/>
          <p:nvPr/>
        </p:nvCxnSpPr>
        <p:spPr>
          <a:xfrm>
            <a:off x="6779021" y="3734814"/>
            <a:ext cx="186870" cy="2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012F4E9D-9C58-4DE3-BB0D-270A0C46EDA0}"/>
              </a:ext>
            </a:extLst>
          </p:cNvPr>
          <p:cNvCxnSpPr>
            <a:cxnSpLocks/>
            <a:stCxn id="118" idx="4"/>
            <a:endCxn id="17" idx="0"/>
          </p:cNvCxnSpPr>
          <p:nvPr/>
        </p:nvCxnSpPr>
        <p:spPr>
          <a:xfrm rot="16200000" flipH="1">
            <a:off x="10491597" y="2814189"/>
            <a:ext cx="451260" cy="7269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FCBE99F8-BDBC-4DCE-9182-309D15B3E633}"/>
              </a:ext>
            </a:extLst>
          </p:cNvPr>
          <p:cNvCxnSpPr>
            <a:cxnSpLocks/>
            <a:stCxn id="118" idx="4"/>
            <a:endCxn id="18" idx="0"/>
          </p:cNvCxnSpPr>
          <p:nvPr/>
        </p:nvCxnSpPr>
        <p:spPr>
          <a:xfrm rot="5400000">
            <a:off x="9780762" y="2830318"/>
            <a:ext cx="451260" cy="694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CBF9ADDD-9EB6-4842-813E-F73209BE5A0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315533" y="4067553"/>
            <a:ext cx="5009" cy="29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BA97B37-10ED-4934-AD47-7AC74409722B}"/>
              </a:ext>
            </a:extLst>
          </p:cNvPr>
          <p:cNvSpPr/>
          <p:nvPr/>
        </p:nvSpPr>
        <p:spPr>
          <a:xfrm>
            <a:off x="2671448" y="4365680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F5297C9-7C4B-4783-90A0-57982F24E1D6}"/>
              </a:ext>
            </a:extLst>
          </p:cNvPr>
          <p:cNvSpPr txBox="1"/>
          <p:nvPr/>
        </p:nvSpPr>
        <p:spPr>
          <a:xfrm>
            <a:off x="2563139" y="4048615"/>
            <a:ext cx="1504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열쇠</a:t>
            </a:r>
            <a:r>
              <a:rPr lang="en-US" altLang="ko-KR" sz="1000" dirty="0"/>
              <a:t> </a:t>
            </a:r>
            <a:r>
              <a:rPr lang="ko-KR" altLang="en-US" sz="1000" dirty="0"/>
              <a:t>습득 </a:t>
            </a:r>
            <a:r>
              <a:rPr lang="en-US" altLang="ko-KR" sz="1000" dirty="0"/>
              <a:t>or </a:t>
            </a:r>
            <a:r>
              <a:rPr lang="ko-KR" altLang="en-US" sz="1000" dirty="0"/>
              <a:t>버튼 작동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2395C12-93B2-441D-A6F8-766909FBF7FA}"/>
              </a:ext>
            </a:extLst>
          </p:cNvPr>
          <p:cNvSpPr txBox="1"/>
          <p:nvPr/>
        </p:nvSpPr>
        <p:spPr>
          <a:xfrm>
            <a:off x="1752048" y="3466043"/>
            <a:ext cx="118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제거 조건 </a:t>
            </a:r>
            <a:r>
              <a:rPr lang="ko-KR" altLang="en-US" sz="1000" dirty="0" err="1"/>
              <a:t>불충족</a:t>
            </a:r>
            <a:endParaRPr lang="ko-KR" altLang="en-US" sz="10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9C94DB9-8640-4B80-A2EC-3C5B5820E86A}"/>
              </a:ext>
            </a:extLst>
          </p:cNvPr>
          <p:cNvSpPr txBox="1"/>
          <p:nvPr/>
        </p:nvSpPr>
        <p:spPr>
          <a:xfrm>
            <a:off x="4280428" y="4561375"/>
            <a:ext cx="150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열쇠</a:t>
            </a:r>
            <a:r>
              <a:rPr lang="en-US" altLang="ko-KR" sz="1000" dirty="0"/>
              <a:t> </a:t>
            </a:r>
            <a:r>
              <a:rPr lang="ko-KR" altLang="en-US" sz="1000" dirty="0"/>
              <a:t>습득 </a:t>
            </a:r>
            <a:r>
              <a:rPr lang="en-US" altLang="ko-KR" sz="1000" dirty="0"/>
              <a:t>or </a:t>
            </a:r>
            <a:r>
              <a:rPr lang="ko-KR" altLang="en-US" sz="1000" dirty="0"/>
              <a:t>버튼 작동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94C778-16A6-4EC7-A925-5D2EA49E3380}"/>
              </a:ext>
            </a:extLst>
          </p:cNvPr>
          <p:cNvSpPr/>
          <p:nvPr/>
        </p:nvSpPr>
        <p:spPr>
          <a:xfrm>
            <a:off x="4388736" y="5826763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출구 도달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EAA7A4A-0F01-48B2-AB46-0CD9EBF492FF}"/>
              </a:ext>
            </a:extLst>
          </p:cNvPr>
          <p:cNvCxnSpPr>
            <a:stCxn id="178" idx="2"/>
            <a:endCxn id="41" idx="1"/>
          </p:cNvCxnSpPr>
          <p:nvPr/>
        </p:nvCxnSpPr>
        <p:spPr>
          <a:xfrm rot="16200000" flipH="1">
            <a:off x="3286785" y="5055198"/>
            <a:ext cx="1130698" cy="107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E63A12-51D6-4CB1-BE20-CEFC22CE25C6}"/>
              </a:ext>
            </a:extLst>
          </p:cNvPr>
          <p:cNvCxnSpPr>
            <a:stCxn id="41" idx="3"/>
            <a:endCxn id="113" idx="1"/>
          </p:cNvCxnSpPr>
          <p:nvPr/>
        </p:nvCxnSpPr>
        <p:spPr>
          <a:xfrm>
            <a:off x="5676905" y="6157149"/>
            <a:ext cx="541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E888DE6-B448-484B-A80E-23297E5D55A5}"/>
              </a:ext>
            </a:extLst>
          </p:cNvPr>
          <p:cNvSpPr txBox="1"/>
          <p:nvPr/>
        </p:nvSpPr>
        <p:spPr>
          <a:xfrm>
            <a:off x="5032820" y="1135764"/>
            <a:ext cx="150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4E5A17-7FAD-4CD7-A979-885CAE53346F}"/>
              </a:ext>
            </a:extLst>
          </p:cNvPr>
          <p:cNvSpPr txBox="1"/>
          <p:nvPr/>
        </p:nvSpPr>
        <p:spPr>
          <a:xfrm>
            <a:off x="5659519" y="5950639"/>
            <a:ext cx="150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페이드</a:t>
            </a:r>
            <a:endParaRPr lang="en-US" altLang="ko-KR" sz="1000" dirty="0"/>
          </a:p>
          <a:p>
            <a:r>
              <a:rPr lang="ko-KR" altLang="en-US" sz="1000" dirty="0"/>
              <a:t>아웃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662F78-38A9-4CAB-B3E0-162E6AE1A1D0}"/>
              </a:ext>
            </a:extLst>
          </p:cNvPr>
          <p:cNvSpPr txBox="1"/>
          <p:nvPr/>
        </p:nvSpPr>
        <p:spPr>
          <a:xfrm>
            <a:off x="817075" y="4255892"/>
            <a:ext cx="118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체력 없음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1352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746</Words>
  <Application>Microsoft Office PowerPoint</Application>
  <PresentationFormat>와이드스크린</PresentationFormat>
  <Paragraphs>220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목표</vt:lpstr>
      <vt:lpstr>스위치의 종류</vt:lpstr>
      <vt:lpstr>장애물(함정)의 종류</vt:lpstr>
      <vt:lpstr>아이템의 종류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52</cp:revision>
  <dcterms:created xsi:type="dcterms:W3CDTF">2023-05-15T06:44:41Z</dcterms:created>
  <dcterms:modified xsi:type="dcterms:W3CDTF">2023-05-19T06:33:13Z</dcterms:modified>
</cp:coreProperties>
</file>